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36"/>
  </p:notesMasterIdLst>
  <p:sldIdLst>
    <p:sldId id="304" r:id="rId2"/>
    <p:sldId id="299" r:id="rId3"/>
    <p:sldId id="300" r:id="rId4"/>
    <p:sldId id="278" r:id="rId5"/>
    <p:sldId id="277" r:id="rId6"/>
    <p:sldId id="301" r:id="rId7"/>
    <p:sldId id="257" r:id="rId8"/>
    <p:sldId id="258" r:id="rId9"/>
    <p:sldId id="259" r:id="rId10"/>
    <p:sldId id="273" r:id="rId11"/>
    <p:sldId id="261" r:id="rId12"/>
    <p:sldId id="262" r:id="rId13"/>
    <p:sldId id="297" r:id="rId14"/>
    <p:sldId id="298" r:id="rId15"/>
    <p:sldId id="263" r:id="rId16"/>
    <p:sldId id="264" r:id="rId17"/>
    <p:sldId id="276" r:id="rId18"/>
    <p:sldId id="275" r:id="rId19"/>
    <p:sldId id="279" r:id="rId20"/>
    <p:sldId id="303" r:id="rId21"/>
    <p:sldId id="281" r:id="rId22"/>
    <p:sldId id="283" r:id="rId23"/>
    <p:sldId id="284" r:id="rId24"/>
    <p:sldId id="285" r:id="rId25"/>
    <p:sldId id="287" r:id="rId26"/>
    <p:sldId id="288" r:id="rId27"/>
    <p:sldId id="290" r:id="rId28"/>
    <p:sldId id="296" r:id="rId29"/>
    <p:sldId id="305" r:id="rId30"/>
    <p:sldId id="306" r:id="rId31"/>
    <p:sldId id="307" r:id="rId32"/>
    <p:sldId id="308" r:id="rId33"/>
    <p:sldId id="309" r:id="rId34"/>
    <p:sldId id="310" r:id="rId35"/>
  </p:sldIdLst>
  <p:sldSz cx="6119813" cy="3444875"/>
  <p:notesSz cx="6858000" cy="9144000"/>
  <p:embeddedFontLst>
    <p:embeddedFont>
      <p:font typeface="Algerian" panose="04020705040A02060702" pitchFamily="82" charset="0"/>
      <p:regular r:id="rId37"/>
    </p:embeddedFont>
    <p:embeddedFont>
      <p:font typeface="Andy" panose="020B0604020202020204" charset="0"/>
      <p:bold r:id="rId38"/>
    </p:embeddedFont>
    <p:embeddedFont>
      <p:font typeface="Calibri" panose="020F0502020204030204" pitchFamily="34" charset="0"/>
      <p:regular r:id="rId39"/>
      <p:bold r:id="rId40"/>
      <p:italic r:id="rId41"/>
      <p:boldItalic r:id="rId42"/>
    </p:embeddedFont>
    <p:embeddedFont>
      <p:font typeface="Harlow Solid Italic" panose="04030604020F02020D02" pitchFamily="82" charset="0"/>
      <p:italic r:id="rId43"/>
    </p:embeddedFont>
  </p:embeddedFont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294254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58850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882762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177016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1471270" algn="l" defTabSz="588508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1765524" algn="l" defTabSz="588508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2059777" algn="l" defTabSz="588508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2354031" algn="l" defTabSz="588508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modifyVerifier cryptProviderType="rsaAES" cryptAlgorithmClass="hash" cryptAlgorithmType="typeAny" cryptAlgorithmSid="14" spinCount="100000" saltData="43Qg/gqw+Hy8goYl4i81yg==" hashData="Vunx2sX93ZKxEodmI4V59cW/Wl88CB5D2iSngROyQGLYaogBiVEab/S0ioX0GD6nYiXybcMAIpXM6CC1jyN+xg=="/>
  <p:extLst>
    <p:ext uri="{EFAFB233-063F-42B5-8137-9DF3F51BA10A}">
      <p15:sldGuideLst xmlns:p15="http://schemas.microsoft.com/office/powerpoint/2012/main">
        <p15:guide id="1" orient="horz" pos="1085" userDrawn="1">
          <p15:clr>
            <a:srgbClr val="A4A3A4"/>
          </p15:clr>
        </p15:guide>
        <p15:guide id="2" pos="192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76" autoAdjust="0"/>
    <p:restoredTop sz="94660"/>
  </p:normalViewPr>
  <p:slideViewPr>
    <p:cSldViewPr>
      <p:cViewPr varScale="1">
        <p:scale>
          <a:sx n="135" d="100"/>
          <a:sy n="135" d="100"/>
        </p:scale>
        <p:origin x="948" y="84"/>
      </p:cViewPr>
      <p:guideLst>
        <p:guide orient="horz" pos="1085"/>
        <p:guide pos="192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font" Target="fonts/font6.fntdata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font" Target="fonts/font2.fntdata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font" Target="fonts/font1.fntdata"/><Relationship Id="rId40" Type="http://schemas.openxmlformats.org/officeDocument/2006/relationships/font" Target="fonts/font4.fntdata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font" Target="fonts/font7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>
            <a:extLst>
              <a:ext uri="{FF2B5EF4-FFF2-40B4-BE49-F238E27FC236}">
                <a16:creationId xmlns:a16="http://schemas.microsoft.com/office/drawing/2014/main" id="{B7389742-8FEA-4A09-8DF8-E690970CCD55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3" name="2 Marcador de fecha">
            <a:extLst>
              <a:ext uri="{FF2B5EF4-FFF2-40B4-BE49-F238E27FC236}">
                <a16:creationId xmlns:a16="http://schemas.microsoft.com/office/drawing/2014/main" id="{26F4C42D-3995-4780-94AF-C686CD2320C7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9072836-C655-4591-B3E7-4BB27619D32D}" type="datetimeFigureOut">
              <a:rPr lang="es-AR"/>
              <a:pPr>
                <a:defRPr/>
              </a:pPr>
              <a:t>29/8/2024</a:t>
            </a:fld>
            <a:endParaRPr lang="es-AR"/>
          </a:p>
        </p:txBody>
      </p:sp>
      <p:sp>
        <p:nvSpPr>
          <p:cNvPr id="4" name="3 Marcador de imagen de diapositiva">
            <a:extLst>
              <a:ext uri="{FF2B5EF4-FFF2-40B4-BE49-F238E27FC236}">
                <a16:creationId xmlns:a16="http://schemas.microsoft.com/office/drawing/2014/main" id="{C938EAF1-E301-4F61-94EE-99096133B9B8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4175" y="685800"/>
            <a:ext cx="60896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AR" noProof="0"/>
          </a:p>
        </p:txBody>
      </p:sp>
      <p:sp>
        <p:nvSpPr>
          <p:cNvPr id="5" name="4 Marcador de notas">
            <a:extLst>
              <a:ext uri="{FF2B5EF4-FFF2-40B4-BE49-F238E27FC236}">
                <a16:creationId xmlns:a16="http://schemas.microsoft.com/office/drawing/2014/main" id="{33F1FCE4-74BF-4E49-A6F9-E1FF36B533F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/>
              <a:t>Haga clic para modificar el estilo de texto del patrón</a:t>
            </a:r>
          </a:p>
          <a:p>
            <a:pPr lvl="1"/>
            <a:r>
              <a:rPr lang="es-ES" noProof="0"/>
              <a:t>Segundo nivel</a:t>
            </a:r>
          </a:p>
          <a:p>
            <a:pPr lvl="2"/>
            <a:r>
              <a:rPr lang="es-ES" noProof="0"/>
              <a:t>Tercer nivel</a:t>
            </a:r>
          </a:p>
          <a:p>
            <a:pPr lvl="3"/>
            <a:r>
              <a:rPr lang="es-ES" noProof="0"/>
              <a:t>Cuarto nivel</a:t>
            </a:r>
          </a:p>
          <a:p>
            <a:pPr lvl="4"/>
            <a:r>
              <a:rPr lang="es-ES" noProof="0"/>
              <a:t>Quinto nivel</a:t>
            </a:r>
            <a:endParaRPr lang="es-AR" noProof="0"/>
          </a:p>
        </p:txBody>
      </p:sp>
      <p:sp>
        <p:nvSpPr>
          <p:cNvPr id="6" name="5 Marcador de pie de página">
            <a:extLst>
              <a:ext uri="{FF2B5EF4-FFF2-40B4-BE49-F238E27FC236}">
                <a16:creationId xmlns:a16="http://schemas.microsoft.com/office/drawing/2014/main" id="{440E48CF-FF65-426F-8251-AB715D76DB78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7" name="6 Marcador de número de diapositiva">
            <a:extLst>
              <a:ext uri="{FF2B5EF4-FFF2-40B4-BE49-F238E27FC236}">
                <a16:creationId xmlns:a16="http://schemas.microsoft.com/office/drawing/2014/main" id="{595249A4-5585-48EF-9F38-FA1EDD748CD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33B3E16C-841F-45AC-A57E-7251CC04BFFB}" type="slidenum">
              <a:rPr lang="es-AR" altLang="fr-FR"/>
              <a:pPr/>
              <a:t>‹N°›</a:t>
            </a:fld>
            <a:endParaRPr lang="es-AR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772" kern="1200">
        <a:solidFill>
          <a:schemeClr val="tx1"/>
        </a:solidFill>
        <a:latin typeface="+mn-lt"/>
        <a:ea typeface="+mn-ea"/>
        <a:cs typeface="+mn-cs"/>
      </a:defRPr>
    </a:lvl1pPr>
    <a:lvl2pPr marL="294254" algn="l" rtl="0" eaLnBrk="0" fontAlgn="base" hangingPunct="0">
      <a:spcBef>
        <a:spcPct val="30000"/>
      </a:spcBef>
      <a:spcAft>
        <a:spcPct val="0"/>
      </a:spcAft>
      <a:defRPr sz="772" kern="1200">
        <a:solidFill>
          <a:schemeClr val="tx1"/>
        </a:solidFill>
        <a:latin typeface="+mn-lt"/>
        <a:ea typeface="+mn-ea"/>
        <a:cs typeface="+mn-cs"/>
      </a:defRPr>
    </a:lvl2pPr>
    <a:lvl3pPr marL="588508" algn="l" rtl="0" eaLnBrk="0" fontAlgn="base" hangingPunct="0">
      <a:spcBef>
        <a:spcPct val="30000"/>
      </a:spcBef>
      <a:spcAft>
        <a:spcPct val="0"/>
      </a:spcAft>
      <a:defRPr sz="772" kern="1200">
        <a:solidFill>
          <a:schemeClr val="tx1"/>
        </a:solidFill>
        <a:latin typeface="+mn-lt"/>
        <a:ea typeface="+mn-ea"/>
        <a:cs typeface="+mn-cs"/>
      </a:defRPr>
    </a:lvl3pPr>
    <a:lvl4pPr marL="882762" algn="l" rtl="0" eaLnBrk="0" fontAlgn="base" hangingPunct="0">
      <a:spcBef>
        <a:spcPct val="30000"/>
      </a:spcBef>
      <a:spcAft>
        <a:spcPct val="0"/>
      </a:spcAft>
      <a:defRPr sz="772" kern="1200">
        <a:solidFill>
          <a:schemeClr val="tx1"/>
        </a:solidFill>
        <a:latin typeface="+mn-lt"/>
        <a:ea typeface="+mn-ea"/>
        <a:cs typeface="+mn-cs"/>
      </a:defRPr>
    </a:lvl4pPr>
    <a:lvl5pPr marL="1177016" algn="l" rtl="0" eaLnBrk="0" fontAlgn="base" hangingPunct="0">
      <a:spcBef>
        <a:spcPct val="30000"/>
      </a:spcBef>
      <a:spcAft>
        <a:spcPct val="0"/>
      </a:spcAft>
      <a:defRPr sz="772" kern="1200">
        <a:solidFill>
          <a:schemeClr val="tx1"/>
        </a:solidFill>
        <a:latin typeface="+mn-lt"/>
        <a:ea typeface="+mn-ea"/>
        <a:cs typeface="+mn-cs"/>
      </a:defRPr>
    </a:lvl5pPr>
    <a:lvl6pPr marL="1471270" algn="l" defTabSz="588508" rtl="0" eaLnBrk="1" latinLnBrk="0" hangingPunct="1">
      <a:defRPr sz="772" kern="1200">
        <a:solidFill>
          <a:schemeClr val="tx1"/>
        </a:solidFill>
        <a:latin typeface="+mn-lt"/>
        <a:ea typeface="+mn-ea"/>
        <a:cs typeface="+mn-cs"/>
      </a:defRPr>
    </a:lvl6pPr>
    <a:lvl7pPr marL="1765524" algn="l" defTabSz="588508" rtl="0" eaLnBrk="1" latinLnBrk="0" hangingPunct="1">
      <a:defRPr sz="772" kern="1200">
        <a:solidFill>
          <a:schemeClr val="tx1"/>
        </a:solidFill>
        <a:latin typeface="+mn-lt"/>
        <a:ea typeface="+mn-ea"/>
        <a:cs typeface="+mn-cs"/>
      </a:defRPr>
    </a:lvl7pPr>
    <a:lvl8pPr marL="2059777" algn="l" defTabSz="588508" rtl="0" eaLnBrk="1" latinLnBrk="0" hangingPunct="1">
      <a:defRPr sz="772" kern="1200">
        <a:solidFill>
          <a:schemeClr val="tx1"/>
        </a:solidFill>
        <a:latin typeface="+mn-lt"/>
        <a:ea typeface="+mn-ea"/>
        <a:cs typeface="+mn-cs"/>
      </a:defRPr>
    </a:lvl8pPr>
    <a:lvl9pPr marL="2354031" algn="l" defTabSz="588508" rtl="0" eaLnBrk="1" latinLnBrk="0" hangingPunct="1">
      <a:defRPr sz="772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1 Marcador de imagen de diapositiva">
            <a:extLst>
              <a:ext uri="{FF2B5EF4-FFF2-40B4-BE49-F238E27FC236}">
                <a16:creationId xmlns:a16="http://schemas.microsoft.com/office/drawing/2014/main" id="{11464926-3E01-41B7-8F31-6FBDA0A9F34B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4175" y="685800"/>
            <a:ext cx="608965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4819" name="2 Marcador de notas">
            <a:extLst>
              <a:ext uri="{FF2B5EF4-FFF2-40B4-BE49-F238E27FC236}">
                <a16:creationId xmlns:a16="http://schemas.microsoft.com/office/drawing/2014/main" id="{B4AE0089-7BF8-4517-8472-1D03F09FB7E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AR" altLang="fr-FR"/>
          </a:p>
        </p:txBody>
      </p:sp>
      <p:sp>
        <p:nvSpPr>
          <p:cNvPr id="34820" name="3 Marcador de número de diapositiva">
            <a:extLst>
              <a:ext uri="{FF2B5EF4-FFF2-40B4-BE49-F238E27FC236}">
                <a16:creationId xmlns:a16="http://schemas.microsoft.com/office/drawing/2014/main" id="{39FF9603-7CB1-463E-A1DD-8F9C500F608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0DE6B43B-4971-4F74-9921-53A7F28C4D0D}" type="slidenum">
              <a:rPr lang="es-AR" altLang="fr-FR"/>
              <a:pPr eaLnBrk="1" hangingPunct="1"/>
              <a:t>2</a:t>
            </a:fld>
            <a:endParaRPr lang="es-AR" altLang="fr-F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7F4D3A1-1B4A-4672-815D-9D8C4819C402}" type="slidenum">
              <a:rPr lang="en-US" smtClean="0"/>
              <a:pPr>
                <a:defRPr/>
              </a:pPr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79883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8986" y="1070145"/>
            <a:ext cx="5201841" cy="73841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7972" y="1952096"/>
            <a:ext cx="4283869" cy="88035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75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551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826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1024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3780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6536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9292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2048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C60908-0FC3-41F8-97D2-58AD7056BC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7045E4-8818-4A82-8552-90B38D716B1F}" type="datetimeFigureOut">
              <a:rPr lang="en-US"/>
              <a:pPr>
                <a:defRPr/>
              </a:pPr>
              <a:t>8/29/2024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E736F6-6100-4331-8E06-3396F0C9E3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AE7DE7-9B85-45F3-839B-1DE56C522D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ED1DC60-5D79-464C-BBB9-4D2388165448}" type="slidenum">
              <a:rPr lang="en-US" altLang="fr-FR"/>
              <a:pPr/>
              <a:t>‹N°›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2442731024"/>
      </p:ext>
    </p:extLst>
  </p:cSld>
  <p:clrMapOvr>
    <a:masterClrMapping/>
  </p:clrMapOvr>
  <p:transition spd="slow" advClick="0" advTm="7500"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0A7A4D-EDDB-4176-9857-E05023BF35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DD272D-61B5-4DA0-B1FC-A79C0DD9486E}" type="datetimeFigureOut">
              <a:rPr lang="en-US"/>
              <a:pPr>
                <a:defRPr/>
              </a:pPr>
              <a:t>8/29/2024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52BA86-2395-45DF-B6E6-799237CBBE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1D74C1-E851-4C78-AEAC-F3395FE0C8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E77BFB-E42C-4E39-8821-3EC8D5B9F58B}" type="slidenum">
              <a:rPr lang="en-US" altLang="fr-FR"/>
              <a:pPr/>
              <a:t>‹N°›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4023769703"/>
      </p:ext>
    </p:extLst>
  </p:cSld>
  <p:clrMapOvr>
    <a:masterClrMapping/>
  </p:clrMapOvr>
  <p:transition spd="slow" advClick="0" advTm="7500"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3423" y="2213652"/>
            <a:ext cx="5201841" cy="684191"/>
          </a:xfrm>
        </p:spPr>
        <p:txBody>
          <a:bodyPr anchor="t"/>
          <a:lstStyle>
            <a:lvl1pPr algn="l">
              <a:defRPr sz="2411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3423" y="1460085"/>
            <a:ext cx="5201841" cy="753566"/>
          </a:xfrm>
        </p:spPr>
        <p:txBody>
          <a:bodyPr anchor="b"/>
          <a:lstStyle>
            <a:lvl1pPr marL="0" indent="0">
              <a:buNone/>
              <a:defRPr sz="1206">
                <a:solidFill>
                  <a:schemeClr val="tx1">
                    <a:tint val="75000"/>
                  </a:schemeClr>
                </a:solidFill>
              </a:defRPr>
            </a:lvl1pPr>
            <a:lvl2pPr marL="275600" indent="0">
              <a:buNone/>
              <a:defRPr sz="1085">
                <a:solidFill>
                  <a:schemeClr val="tx1">
                    <a:tint val="75000"/>
                  </a:schemeClr>
                </a:solidFill>
              </a:defRPr>
            </a:lvl2pPr>
            <a:lvl3pPr marL="551200" indent="0">
              <a:buNone/>
              <a:defRPr sz="964">
                <a:solidFill>
                  <a:schemeClr val="tx1">
                    <a:tint val="75000"/>
                  </a:schemeClr>
                </a:solidFill>
              </a:defRPr>
            </a:lvl3pPr>
            <a:lvl4pPr marL="826800" indent="0">
              <a:buNone/>
              <a:defRPr sz="844">
                <a:solidFill>
                  <a:schemeClr val="tx1">
                    <a:tint val="75000"/>
                  </a:schemeClr>
                </a:solidFill>
              </a:defRPr>
            </a:lvl4pPr>
            <a:lvl5pPr marL="1102401" indent="0">
              <a:buNone/>
              <a:defRPr sz="844">
                <a:solidFill>
                  <a:schemeClr val="tx1">
                    <a:tint val="75000"/>
                  </a:schemeClr>
                </a:solidFill>
              </a:defRPr>
            </a:lvl5pPr>
            <a:lvl6pPr marL="1378001" indent="0">
              <a:buNone/>
              <a:defRPr sz="844">
                <a:solidFill>
                  <a:schemeClr val="tx1">
                    <a:tint val="75000"/>
                  </a:schemeClr>
                </a:solidFill>
              </a:defRPr>
            </a:lvl6pPr>
            <a:lvl7pPr marL="1653601" indent="0">
              <a:buNone/>
              <a:defRPr sz="844">
                <a:solidFill>
                  <a:schemeClr val="tx1">
                    <a:tint val="75000"/>
                  </a:schemeClr>
                </a:solidFill>
              </a:defRPr>
            </a:lvl7pPr>
            <a:lvl8pPr marL="1929201" indent="0">
              <a:buNone/>
              <a:defRPr sz="844">
                <a:solidFill>
                  <a:schemeClr val="tx1">
                    <a:tint val="75000"/>
                  </a:schemeClr>
                </a:solidFill>
              </a:defRPr>
            </a:lvl8pPr>
            <a:lvl9pPr marL="2204801" indent="0">
              <a:buNone/>
              <a:defRPr sz="84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8C070E-0FBA-49D4-838A-B371D93E09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C6A20F-4848-4E68-90BF-2C22554212B7}" type="datetimeFigureOut">
              <a:rPr lang="en-US"/>
              <a:pPr>
                <a:defRPr/>
              </a:pPr>
              <a:t>8/29/2024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C2566C-2EB4-4DA2-ADDC-618AF347BE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A2C9B2-77F1-4A07-89FC-547EE1EDB3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702EE0-8E21-4809-848A-4C490049F416}" type="slidenum">
              <a:rPr lang="en-US" altLang="fr-FR"/>
              <a:pPr/>
              <a:t>‹N°›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160351196"/>
      </p:ext>
    </p:extLst>
  </p:cSld>
  <p:clrMapOvr>
    <a:masterClrMapping/>
  </p:clrMapOvr>
  <p:transition spd="slow" advClick="0" advTm="7500"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5991" y="803804"/>
            <a:ext cx="2702917" cy="2273458"/>
          </a:xfrm>
        </p:spPr>
        <p:txBody>
          <a:bodyPr/>
          <a:lstStyle>
            <a:lvl1pPr>
              <a:defRPr sz="1688"/>
            </a:lvl1pPr>
            <a:lvl2pPr>
              <a:defRPr sz="1447"/>
            </a:lvl2pPr>
            <a:lvl3pPr>
              <a:defRPr sz="1206"/>
            </a:lvl3pPr>
            <a:lvl4pPr>
              <a:defRPr sz="1085"/>
            </a:lvl4pPr>
            <a:lvl5pPr>
              <a:defRPr sz="1085"/>
            </a:lvl5pPr>
            <a:lvl6pPr>
              <a:defRPr sz="1085"/>
            </a:lvl6pPr>
            <a:lvl7pPr>
              <a:defRPr sz="1085"/>
            </a:lvl7pPr>
            <a:lvl8pPr>
              <a:defRPr sz="1085"/>
            </a:lvl8pPr>
            <a:lvl9pPr>
              <a:defRPr sz="108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110905" y="803804"/>
            <a:ext cx="2702917" cy="2273458"/>
          </a:xfrm>
        </p:spPr>
        <p:txBody>
          <a:bodyPr/>
          <a:lstStyle>
            <a:lvl1pPr>
              <a:defRPr sz="1688"/>
            </a:lvl1pPr>
            <a:lvl2pPr>
              <a:defRPr sz="1447"/>
            </a:lvl2pPr>
            <a:lvl3pPr>
              <a:defRPr sz="1206"/>
            </a:lvl3pPr>
            <a:lvl4pPr>
              <a:defRPr sz="1085"/>
            </a:lvl4pPr>
            <a:lvl5pPr>
              <a:defRPr sz="1085"/>
            </a:lvl5pPr>
            <a:lvl6pPr>
              <a:defRPr sz="1085"/>
            </a:lvl6pPr>
            <a:lvl7pPr>
              <a:defRPr sz="1085"/>
            </a:lvl7pPr>
            <a:lvl8pPr>
              <a:defRPr sz="1085"/>
            </a:lvl8pPr>
            <a:lvl9pPr>
              <a:defRPr sz="108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192D724E-FC8C-46CE-976A-E83CC3B59C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6FCD15-68A7-446E-AA6D-C31E1B94406D}" type="datetimeFigureOut">
              <a:rPr lang="en-US"/>
              <a:pPr>
                <a:defRPr/>
              </a:pPr>
              <a:t>8/29/2024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8A104220-8A67-418D-B1A9-7063599EA6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2EAE8618-6F2D-4ED1-A1E2-78FA9980C5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CD3BB3-E8A0-46E2-8566-4B9C949F5661}" type="slidenum">
              <a:rPr lang="en-US" altLang="fr-FR"/>
              <a:pPr/>
              <a:t>‹N°›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2013674319"/>
      </p:ext>
    </p:extLst>
  </p:cSld>
  <p:clrMapOvr>
    <a:masterClrMapping/>
  </p:clrMapOvr>
  <p:transition spd="slow" advClick="0" advTm="7500"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5991" y="771110"/>
            <a:ext cx="2703980" cy="321362"/>
          </a:xfrm>
        </p:spPr>
        <p:txBody>
          <a:bodyPr anchor="b"/>
          <a:lstStyle>
            <a:lvl1pPr marL="0" indent="0">
              <a:buNone/>
              <a:defRPr sz="1447" b="1"/>
            </a:lvl1pPr>
            <a:lvl2pPr marL="275600" indent="0">
              <a:buNone/>
              <a:defRPr sz="1206" b="1"/>
            </a:lvl2pPr>
            <a:lvl3pPr marL="551200" indent="0">
              <a:buNone/>
              <a:defRPr sz="1085" b="1"/>
            </a:lvl3pPr>
            <a:lvl4pPr marL="826800" indent="0">
              <a:buNone/>
              <a:defRPr sz="964" b="1"/>
            </a:lvl4pPr>
            <a:lvl5pPr marL="1102401" indent="0">
              <a:buNone/>
              <a:defRPr sz="964" b="1"/>
            </a:lvl5pPr>
            <a:lvl6pPr marL="1378001" indent="0">
              <a:buNone/>
              <a:defRPr sz="964" b="1"/>
            </a:lvl6pPr>
            <a:lvl7pPr marL="1653601" indent="0">
              <a:buNone/>
              <a:defRPr sz="964" b="1"/>
            </a:lvl7pPr>
            <a:lvl8pPr marL="1929201" indent="0">
              <a:buNone/>
              <a:defRPr sz="964" b="1"/>
            </a:lvl8pPr>
            <a:lvl9pPr marL="2204801" indent="0">
              <a:buNone/>
              <a:defRPr sz="9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5991" y="1092472"/>
            <a:ext cx="2703980" cy="1984791"/>
          </a:xfrm>
        </p:spPr>
        <p:txBody>
          <a:bodyPr/>
          <a:lstStyle>
            <a:lvl1pPr>
              <a:defRPr sz="1447"/>
            </a:lvl1pPr>
            <a:lvl2pPr>
              <a:defRPr sz="1206"/>
            </a:lvl2pPr>
            <a:lvl3pPr>
              <a:defRPr sz="1085"/>
            </a:lvl3pPr>
            <a:lvl4pPr>
              <a:defRPr sz="964"/>
            </a:lvl4pPr>
            <a:lvl5pPr>
              <a:defRPr sz="964"/>
            </a:lvl5pPr>
            <a:lvl6pPr>
              <a:defRPr sz="964"/>
            </a:lvl6pPr>
            <a:lvl7pPr>
              <a:defRPr sz="964"/>
            </a:lvl7pPr>
            <a:lvl8pPr>
              <a:defRPr sz="964"/>
            </a:lvl8pPr>
            <a:lvl9pPr>
              <a:defRPr sz="964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108781" y="771110"/>
            <a:ext cx="2705042" cy="321362"/>
          </a:xfrm>
        </p:spPr>
        <p:txBody>
          <a:bodyPr anchor="b"/>
          <a:lstStyle>
            <a:lvl1pPr marL="0" indent="0">
              <a:buNone/>
              <a:defRPr sz="1447" b="1"/>
            </a:lvl1pPr>
            <a:lvl2pPr marL="275600" indent="0">
              <a:buNone/>
              <a:defRPr sz="1206" b="1"/>
            </a:lvl2pPr>
            <a:lvl3pPr marL="551200" indent="0">
              <a:buNone/>
              <a:defRPr sz="1085" b="1"/>
            </a:lvl3pPr>
            <a:lvl4pPr marL="826800" indent="0">
              <a:buNone/>
              <a:defRPr sz="964" b="1"/>
            </a:lvl4pPr>
            <a:lvl5pPr marL="1102401" indent="0">
              <a:buNone/>
              <a:defRPr sz="964" b="1"/>
            </a:lvl5pPr>
            <a:lvl6pPr marL="1378001" indent="0">
              <a:buNone/>
              <a:defRPr sz="964" b="1"/>
            </a:lvl6pPr>
            <a:lvl7pPr marL="1653601" indent="0">
              <a:buNone/>
              <a:defRPr sz="964" b="1"/>
            </a:lvl7pPr>
            <a:lvl8pPr marL="1929201" indent="0">
              <a:buNone/>
              <a:defRPr sz="964" b="1"/>
            </a:lvl8pPr>
            <a:lvl9pPr marL="2204801" indent="0">
              <a:buNone/>
              <a:defRPr sz="9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108781" y="1092472"/>
            <a:ext cx="2705042" cy="1984791"/>
          </a:xfrm>
        </p:spPr>
        <p:txBody>
          <a:bodyPr/>
          <a:lstStyle>
            <a:lvl1pPr>
              <a:defRPr sz="1447"/>
            </a:lvl1pPr>
            <a:lvl2pPr>
              <a:defRPr sz="1206"/>
            </a:lvl2pPr>
            <a:lvl3pPr>
              <a:defRPr sz="1085"/>
            </a:lvl3pPr>
            <a:lvl4pPr>
              <a:defRPr sz="964"/>
            </a:lvl4pPr>
            <a:lvl5pPr>
              <a:defRPr sz="964"/>
            </a:lvl5pPr>
            <a:lvl6pPr>
              <a:defRPr sz="964"/>
            </a:lvl6pPr>
            <a:lvl7pPr>
              <a:defRPr sz="964"/>
            </a:lvl7pPr>
            <a:lvl8pPr>
              <a:defRPr sz="964"/>
            </a:lvl8pPr>
            <a:lvl9pPr>
              <a:defRPr sz="964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300CFAB1-E4E2-4B5B-B476-0926648ABB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6559FE-E3EF-4E5E-A40C-5AB8BD694E57}" type="datetimeFigureOut">
              <a:rPr lang="en-US"/>
              <a:pPr>
                <a:defRPr/>
              </a:pPr>
              <a:t>8/29/2024</a:t>
            </a:fld>
            <a:endParaRPr lang="en-U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5392297A-43E5-49A2-9D14-51F0FDD2D2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56F1D0CB-26B6-4AF2-A848-738F3CB020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9F874AD-8EAF-4CFD-AE65-B3403A5D851A}" type="slidenum">
              <a:rPr lang="en-US" altLang="fr-FR"/>
              <a:pPr/>
              <a:t>‹N°›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3423204551"/>
      </p:ext>
    </p:extLst>
  </p:cSld>
  <p:clrMapOvr>
    <a:masterClrMapping/>
  </p:clrMapOvr>
  <p:transition spd="slow" advClick="0" advTm="7500"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923E58E6-6702-45C4-866B-3F96F9FFBF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63F9E3-7374-4260-BF18-89C11C18758E}" type="datetimeFigureOut">
              <a:rPr lang="en-US"/>
              <a:pPr>
                <a:defRPr/>
              </a:pPr>
              <a:t>8/29/2024</a:t>
            </a:fld>
            <a:endParaRPr lang="en-US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D6776C0E-8E9E-4EDB-A105-3EF4FB6973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1AFB2E3A-9014-4FB9-BB42-0370257EF5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BAF414-95D2-413C-A492-834829A20C2D}" type="slidenum">
              <a:rPr lang="en-US" altLang="fr-FR"/>
              <a:pPr/>
              <a:t>‹N°›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2891125486"/>
      </p:ext>
    </p:extLst>
  </p:cSld>
  <p:clrMapOvr>
    <a:masterClrMapping/>
  </p:clrMapOvr>
  <p:transition spd="slow" advClick="0" advTm="7500"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18A6756D-7243-47FD-894F-3926902145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39E442-4A0D-4A2B-81D3-07E669A7227C}" type="datetimeFigureOut">
              <a:rPr lang="en-US"/>
              <a:pPr>
                <a:defRPr/>
              </a:pPr>
              <a:t>8/29/2024</a:t>
            </a:fld>
            <a:endParaRPr lang="en-US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6E3566F-1C2E-43A1-9B26-FF74CAA9E5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6BD3036D-B146-4302-83C8-31BF06D688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A3A6A3-59ED-40F0-8038-7E882FEAF854}" type="slidenum">
              <a:rPr lang="en-US" altLang="fr-FR"/>
              <a:pPr/>
              <a:t>‹N°›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3524499925"/>
      </p:ext>
    </p:extLst>
  </p:cSld>
  <p:clrMapOvr>
    <a:masterClrMapping/>
  </p:clrMapOvr>
  <p:transition spd="slow" advClick="0" advTm="7500"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5992" y="137158"/>
            <a:ext cx="2013376" cy="583715"/>
          </a:xfrm>
        </p:spPr>
        <p:txBody>
          <a:bodyPr anchor="b"/>
          <a:lstStyle>
            <a:lvl1pPr algn="l">
              <a:defRPr sz="1206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92677" y="137157"/>
            <a:ext cx="3421145" cy="2940105"/>
          </a:xfrm>
        </p:spPr>
        <p:txBody>
          <a:bodyPr/>
          <a:lstStyle>
            <a:lvl1pPr>
              <a:defRPr sz="1929"/>
            </a:lvl1pPr>
            <a:lvl2pPr>
              <a:defRPr sz="1688"/>
            </a:lvl2pPr>
            <a:lvl3pPr>
              <a:defRPr sz="1447"/>
            </a:lvl3pPr>
            <a:lvl4pPr>
              <a:defRPr sz="1206"/>
            </a:lvl4pPr>
            <a:lvl5pPr>
              <a:defRPr sz="1206"/>
            </a:lvl5pPr>
            <a:lvl6pPr>
              <a:defRPr sz="1206"/>
            </a:lvl6pPr>
            <a:lvl7pPr>
              <a:defRPr sz="1206"/>
            </a:lvl7pPr>
            <a:lvl8pPr>
              <a:defRPr sz="1206"/>
            </a:lvl8pPr>
            <a:lvl9pPr>
              <a:defRPr sz="1206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5992" y="720873"/>
            <a:ext cx="2013376" cy="2356390"/>
          </a:xfrm>
        </p:spPr>
        <p:txBody>
          <a:bodyPr/>
          <a:lstStyle>
            <a:lvl1pPr marL="0" indent="0">
              <a:buNone/>
              <a:defRPr sz="844"/>
            </a:lvl1pPr>
            <a:lvl2pPr marL="275600" indent="0">
              <a:buNone/>
              <a:defRPr sz="723"/>
            </a:lvl2pPr>
            <a:lvl3pPr marL="551200" indent="0">
              <a:buNone/>
              <a:defRPr sz="603"/>
            </a:lvl3pPr>
            <a:lvl4pPr marL="826800" indent="0">
              <a:buNone/>
              <a:defRPr sz="543"/>
            </a:lvl4pPr>
            <a:lvl5pPr marL="1102401" indent="0">
              <a:buNone/>
              <a:defRPr sz="543"/>
            </a:lvl5pPr>
            <a:lvl6pPr marL="1378001" indent="0">
              <a:buNone/>
              <a:defRPr sz="543"/>
            </a:lvl6pPr>
            <a:lvl7pPr marL="1653601" indent="0">
              <a:buNone/>
              <a:defRPr sz="543"/>
            </a:lvl7pPr>
            <a:lvl8pPr marL="1929201" indent="0">
              <a:buNone/>
              <a:defRPr sz="543"/>
            </a:lvl8pPr>
            <a:lvl9pPr marL="2204801" indent="0">
              <a:buNone/>
              <a:defRPr sz="54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246E7EC5-3939-438F-B22B-620E0E9B07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7B1F4A-9F1E-4D9F-AB17-D318BFB65CD2}" type="datetimeFigureOut">
              <a:rPr lang="en-US"/>
              <a:pPr>
                <a:defRPr/>
              </a:pPr>
              <a:t>8/29/2024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7DF7595C-F5B7-4348-9AF3-AB7D6F6E06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25488FC4-98C3-4B27-8FBE-9891C4AAF2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09481C-BA0C-4012-B393-38141491282B}" type="slidenum">
              <a:rPr lang="en-US" altLang="fr-FR"/>
              <a:pPr/>
              <a:t>‹N°›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2740261732"/>
      </p:ext>
    </p:extLst>
  </p:cSld>
  <p:clrMapOvr>
    <a:masterClrMapping/>
  </p:clrMapOvr>
  <p:transition spd="slow" advClick="0" advTm="7500"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99526" y="2411413"/>
            <a:ext cx="3671888" cy="284681"/>
          </a:xfrm>
        </p:spPr>
        <p:txBody>
          <a:bodyPr anchor="b"/>
          <a:lstStyle>
            <a:lvl1pPr algn="l">
              <a:defRPr sz="1206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199526" y="307806"/>
            <a:ext cx="3671888" cy="2066925"/>
          </a:xfrm>
        </p:spPr>
        <p:txBody>
          <a:bodyPr rtlCol="0">
            <a:normAutofit/>
          </a:bodyPr>
          <a:lstStyle>
            <a:lvl1pPr marL="0" indent="0">
              <a:buNone/>
              <a:defRPr sz="1929"/>
            </a:lvl1pPr>
            <a:lvl2pPr marL="275600" indent="0">
              <a:buNone/>
              <a:defRPr sz="1688"/>
            </a:lvl2pPr>
            <a:lvl3pPr marL="551200" indent="0">
              <a:buNone/>
              <a:defRPr sz="1447"/>
            </a:lvl3pPr>
            <a:lvl4pPr marL="826800" indent="0">
              <a:buNone/>
              <a:defRPr sz="1206"/>
            </a:lvl4pPr>
            <a:lvl5pPr marL="1102401" indent="0">
              <a:buNone/>
              <a:defRPr sz="1206"/>
            </a:lvl5pPr>
            <a:lvl6pPr marL="1378001" indent="0">
              <a:buNone/>
              <a:defRPr sz="1206"/>
            </a:lvl6pPr>
            <a:lvl7pPr marL="1653601" indent="0">
              <a:buNone/>
              <a:defRPr sz="1206"/>
            </a:lvl7pPr>
            <a:lvl8pPr marL="1929201" indent="0">
              <a:buNone/>
              <a:defRPr sz="1206"/>
            </a:lvl8pPr>
            <a:lvl9pPr marL="2204801" indent="0">
              <a:buNone/>
              <a:defRPr sz="1206"/>
            </a:lvl9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99526" y="2696094"/>
            <a:ext cx="3671888" cy="404294"/>
          </a:xfrm>
        </p:spPr>
        <p:txBody>
          <a:bodyPr/>
          <a:lstStyle>
            <a:lvl1pPr marL="0" indent="0">
              <a:buNone/>
              <a:defRPr sz="844"/>
            </a:lvl1pPr>
            <a:lvl2pPr marL="275600" indent="0">
              <a:buNone/>
              <a:defRPr sz="723"/>
            </a:lvl2pPr>
            <a:lvl3pPr marL="551200" indent="0">
              <a:buNone/>
              <a:defRPr sz="603"/>
            </a:lvl3pPr>
            <a:lvl4pPr marL="826800" indent="0">
              <a:buNone/>
              <a:defRPr sz="543"/>
            </a:lvl4pPr>
            <a:lvl5pPr marL="1102401" indent="0">
              <a:buNone/>
              <a:defRPr sz="543"/>
            </a:lvl5pPr>
            <a:lvl6pPr marL="1378001" indent="0">
              <a:buNone/>
              <a:defRPr sz="543"/>
            </a:lvl6pPr>
            <a:lvl7pPr marL="1653601" indent="0">
              <a:buNone/>
              <a:defRPr sz="543"/>
            </a:lvl7pPr>
            <a:lvl8pPr marL="1929201" indent="0">
              <a:buNone/>
              <a:defRPr sz="543"/>
            </a:lvl8pPr>
            <a:lvl9pPr marL="2204801" indent="0">
              <a:buNone/>
              <a:defRPr sz="54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7C768A7B-B868-43C5-9A20-743CEB020F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459E33-3185-4060-8CE1-4CE5851D75D1}" type="datetimeFigureOut">
              <a:rPr lang="en-US"/>
              <a:pPr>
                <a:defRPr/>
              </a:pPr>
              <a:t>8/29/2024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9EAFA305-89FD-461F-A7D5-97ADE4EB91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F6171182-08F5-4B36-8276-E57AFAF9EE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59148AF-A6B7-413A-A64C-6B8AE0ECA2C5}" type="slidenum">
              <a:rPr lang="en-US" altLang="fr-FR"/>
              <a:pPr/>
              <a:t>‹N°›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2385537685"/>
      </p:ext>
    </p:extLst>
  </p:cSld>
  <p:clrMapOvr>
    <a:masterClrMapping/>
  </p:clrMapOvr>
  <p:transition spd="slow" advClick="0" advTm="7500"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103E817-F74C-458C-8107-57607ABC4F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324BD7-0FD7-4D03-A0A7-A297C2813EF1}" type="datetimeFigureOut">
              <a:rPr lang="en-US"/>
              <a:pPr>
                <a:defRPr/>
              </a:pPr>
              <a:t>8/29/2024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B85D48-40E0-4723-86A6-C757483B3B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18E9D2-B7D8-4C9E-ABD1-20BD0FFECA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E1948F-8B1F-42F9-8563-ED20F7AD8CC8}" type="slidenum">
              <a:rPr lang="en-US" altLang="fr-FR"/>
              <a:pPr/>
              <a:t>‹N°›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1225242755"/>
      </p:ext>
    </p:extLst>
  </p:cSld>
  <p:clrMapOvr>
    <a:masterClrMapping/>
  </p:clrMapOvr>
  <p:transition spd="slow" advClick="0" advTm="7500"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436864" y="137955"/>
            <a:ext cx="1376958" cy="293930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5991" y="137955"/>
            <a:ext cx="4028877" cy="293930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6AEE48-6D40-4CEF-96B1-FEE2A61051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EADBE5-0079-470E-AB61-BE429C77B40B}" type="datetimeFigureOut">
              <a:rPr lang="en-US"/>
              <a:pPr>
                <a:defRPr/>
              </a:pPr>
              <a:t>8/29/2024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72E344-871B-4095-A384-3EE826E5B5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004AC4F-FDBF-46CC-81F1-3F39A53A7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7EFD21-AABC-49A2-89E3-B91ED9E7E2C8}" type="slidenum">
              <a:rPr lang="en-US" altLang="fr-FR"/>
              <a:pPr/>
              <a:t>‹N°›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278080176"/>
      </p:ext>
    </p:extLst>
  </p:cSld>
  <p:clrMapOvr>
    <a:masterClrMapping/>
  </p:clrMapOvr>
  <p:transition spd="slow" advClick="0" advTm="7500">
    <p:wedg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417FAE88-2634-414D-951D-65F522EFD086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305991" y="137795"/>
            <a:ext cx="5507832" cy="574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fr-FR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D0F22109-A8F1-4D6E-993B-EBCFA4A8A4E0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305991" y="803804"/>
            <a:ext cx="5507832" cy="22736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fr-FR"/>
              <a:t>Click to edit Master text styles</a:t>
            </a:r>
          </a:p>
          <a:p>
            <a:pPr lvl="1"/>
            <a:r>
              <a:rPr lang="en-US" altLang="fr-FR"/>
              <a:t>Second level</a:t>
            </a:r>
          </a:p>
          <a:p>
            <a:pPr lvl="2"/>
            <a:r>
              <a:rPr lang="en-US" altLang="fr-FR"/>
              <a:t>Third level</a:t>
            </a:r>
          </a:p>
          <a:p>
            <a:pPr lvl="3"/>
            <a:r>
              <a:rPr lang="en-US" altLang="fr-FR"/>
              <a:t>Fourth level</a:t>
            </a:r>
          </a:p>
          <a:p>
            <a:pPr lvl="4"/>
            <a:r>
              <a:rPr lang="en-US" altLang="fr-FR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4430A2-4A77-4F7B-937D-F95E4AD5A72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05991" y="3193208"/>
            <a:ext cx="1427956" cy="18276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723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CB71A89-B93C-46A7-9773-41162B36A93E}" type="datetimeFigureOut">
              <a:rPr lang="en-US"/>
              <a:pPr>
                <a:defRPr/>
              </a:pPr>
              <a:t>8/29/2024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22D51C-CBC4-4B8B-ABFD-FC5B10F9381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090936" y="3193208"/>
            <a:ext cx="1937941" cy="18276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723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40EAA53-8908-4129-9EF9-03DDCA632CD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385866" y="3193208"/>
            <a:ext cx="1427956" cy="182769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723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2ACCA38C-33D8-4EB1-84E0-E797D51CE40B}" type="slidenum">
              <a:rPr lang="en-US" altLang="fr-FR"/>
              <a:pPr/>
              <a:t>‹N°›</a:t>
            </a:fld>
            <a:endParaRPr lang="en-US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7500">
    <p:wedg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2652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652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652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652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652">
          <a:solidFill>
            <a:schemeClr val="tx1"/>
          </a:solidFill>
          <a:latin typeface="Calibri" pitchFamily="34" charset="0"/>
        </a:defRPr>
      </a:lvl5pPr>
      <a:lvl6pPr marL="275600" algn="ctr" rtl="0" eaLnBrk="1" fontAlgn="base" hangingPunct="1">
        <a:spcBef>
          <a:spcPct val="0"/>
        </a:spcBef>
        <a:spcAft>
          <a:spcPct val="0"/>
        </a:spcAft>
        <a:defRPr sz="2652">
          <a:solidFill>
            <a:schemeClr val="tx1"/>
          </a:solidFill>
          <a:latin typeface="Calibri" pitchFamily="34" charset="0"/>
        </a:defRPr>
      </a:lvl6pPr>
      <a:lvl7pPr marL="551200" algn="ctr" rtl="0" eaLnBrk="1" fontAlgn="base" hangingPunct="1">
        <a:spcBef>
          <a:spcPct val="0"/>
        </a:spcBef>
        <a:spcAft>
          <a:spcPct val="0"/>
        </a:spcAft>
        <a:defRPr sz="2652">
          <a:solidFill>
            <a:schemeClr val="tx1"/>
          </a:solidFill>
          <a:latin typeface="Calibri" pitchFamily="34" charset="0"/>
        </a:defRPr>
      </a:lvl7pPr>
      <a:lvl8pPr marL="826800" algn="ctr" rtl="0" eaLnBrk="1" fontAlgn="base" hangingPunct="1">
        <a:spcBef>
          <a:spcPct val="0"/>
        </a:spcBef>
        <a:spcAft>
          <a:spcPct val="0"/>
        </a:spcAft>
        <a:defRPr sz="2652">
          <a:solidFill>
            <a:schemeClr val="tx1"/>
          </a:solidFill>
          <a:latin typeface="Calibri" pitchFamily="34" charset="0"/>
        </a:defRPr>
      </a:lvl8pPr>
      <a:lvl9pPr marL="1102401" algn="ctr" rtl="0" eaLnBrk="1" fontAlgn="base" hangingPunct="1">
        <a:spcBef>
          <a:spcPct val="0"/>
        </a:spcBef>
        <a:spcAft>
          <a:spcPct val="0"/>
        </a:spcAft>
        <a:defRPr sz="2652">
          <a:solidFill>
            <a:schemeClr val="tx1"/>
          </a:solidFill>
          <a:latin typeface="Calibri" pitchFamily="34" charset="0"/>
        </a:defRPr>
      </a:lvl9pPr>
    </p:titleStyle>
    <p:bodyStyle>
      <a:lvl1pPr marL="206700" indent="-2067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1929" kern="1200">
          <a:solidFill>
            <a:schemeClr val="tx1"/>
          </a:solidFill>
          <a:latin typeface="+mn-lt"/>
          <a:ea typeface="+mn-ea"/>
          <a:cs typeface="+mn-cs"/>
        </a:defRPr>
      </a:lvl1pPr>
      <a:lvl2pPr marL="447850" indent="-1722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688" kern="1200">
          <a:solidFill>
            <a:schemeClr val="tx1"/>
          </a:solidFill>
          <a:latin typeface="+mn-lt"/>
          <a:ea typeface="+mn-ea"/>
          <a:cs typeface="+mn-cs"/>
        </a:defRPr>
      </a:lvl2pPr>
      <a:lvl3pPr marL="689000" indent="-1378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1447" kern="1200">
          <a:solidFill>
            <a:schemeClr val="tx1"/>
          </a:solidFill>
          <a:latin typeface="+mn-lt"/>
          <a:ea typeface="+mn-ea"/>
          <a:cs typeface="+mn-cs"/>
        </a:defRPr>
      </a:lvl3pPr>
      <a:lvl4pPr marL="964601" indent="-1378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206" kern="1200">
          <a:solidFill>
            <a:schemeClr val="tx1"/>
          </a:solidFill>
          <a:latin typeface="+mn-lt"/>
          <a:ea typeface="+mn-ea"/>
          <a:cs typeface="+mn-cs"/>
        </a:defRPr>
      </a:lvl4pPr>
      <a:lvl5pPr marL="1240201" indent="-1378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1206" kern="1200">
          <a:solidFill>
            <a:schemeClr val="tx1"/>
          </a:solidFill>
          <a:latin typeface="+mn-lt"/>
          <a:ea typeface="+mn-ea"/>
          <a:cs typeface="+mn-cs"/>
        </a:defRPr>
      </a:lvl5pPr>
      <a:lvl6pPr marL="1515801" indent="-137800" algn="l" defTabSz="551200" rtl="0" eaLnBrk="1" latinLnBrk="0" hangingPunct="1">
        <a:spcBef>
          <a:spcPct val="20000"/>
        </a:spcBef>
        <a:buFont typeface="Arial" pitchFamily="34" charset="0"/>
        <a:buChar char="•"/>
        <a:defRPr sz="1206" kern="1200">
          <a:solidFill>
            <a:schemeClr val="tx1"/>
          </a:solidFill>
          <a:latin typeface="+mn-lt"/>
          <a:ea typeface="+mn-ea"/>
          <a:cs typeface="+mn-cs"/>
        </a:defRPr>
      </a:lvl6pPr>
      <a:lvl7pPr marL="1791401" indent="-137800" algn="l" defTabSz="551200" rtl="0" eaLnBrk="1" latinLnBrk="0" hangingPunct="1">
        <a:spcBef>
          <a:spcPct val="20000"/>
        </a:spcBef>
        <a:buFont typeface="Arial" pitchFamily="34" charset="0"/>
        <a:buChar char="•"/>
        <a:defRPr sz="1206" kern="1200">
          <a:solidFill>
            <a:schemeClr val="tx1"/>
          </a:solidFill>
          <a:latin typeface="+mn-lt"/>
          <a:ea typeface="+mn-ea"/>
          <a:cs typeface="+mn-cs"/>
        </a:defRPr>
      </a:lvl7pPr>
      <a:lvl8pPr marL="2067001" indent="-137800" algn="l" defTabSz="551200" rtl="0" eaLnBrk="1" latinLnBrk="0" hangingPunct="1">
        <a:spcBef>
          <a:spcPct val="20000"/>
        </a:spcBef>
        <a:buFont typeface="Arial" pitchFamily="34" charset="0"/>
        <a:buChar char="•"/>
        <a:defRPr sz="1206" kern="1200">
          <a:solidFill>
            <a:schemeClr val="tx1"/>
          </a:solidFill>
          <a:latin typeface="+mn-lt"/>
          <a:ea typeface="+mn-ea"/>
          <a:cs typeface="+mn-cs"/>
        </a:defRPr>
      </a:lvl8pPr>
      <a:lvl9pPr marL="2342601" indent="-137800" algn="l" defTabSz="551200" rtl="0" eaLnBrk="1" latinLnBrk="0" hangingPunct="1">
        <a:spcBef>
          <a:spcPct val="20000"/>
        </a:spcBef>
        <a:buFont typeface="Arial" pitchFamily="34" charset="0"/>
        <a:buChar char="•"/>
        <a:defRPr sz="120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551200" rtl="0" eaLnBrk="1" latinLnBrk="0" hangingPunct="1">
        <a:defRPr sz="1085" kern="1200">
          <a:solidFill>
            <a:schemeClr val="tx1"/>
          </a:solidFill>
          <a:latin typeface="+mn-lt"/>
          <a:ea typeface="+mn-ea"/>
          <a:cs typeface="+mn-cs"/>
        </a:defRPr>
      </a:lvl1pPr>
      <a:lvl2pPr marL="275600" algn="l" defTabSz="551200" rtl="0" eaLnBrk="1" latinLnBrk="0" hangingPunct="1">
        <a:defRPr sz="1085" kern="1200">
          <a:solidFill>
            <a:schemeClr val="tx1"/>
          </a:solidFill>
          <a:latin typeface="+mn-lt"/>
          <a:ea typeface="+mn-ea"/>
          <a:cs typeface="+mn-cs"/>
        </a:defRPr>
      </a:lvl2pPr>
      <a:lvl3pPr marL="551200" algn="l" defTabSz="551200" rtl="0" eaLnBrk="1" latinLnBrk="0" hangingPunct="1">
        <a:defRPr sz="1085" kern="1200">
          <a:solidFill>
            <a:schemeClr val="tx1"/>
          </a:solidFill>
          <a:latin typeface="+mn-lt"/>
          <a:ea typeface="+mn-ea"/>
          <a:cs typeface="+mn-cs"/>
        </a:defRPr>
      </a:lvl3pPr>
      <a:lvl4pPr marL="826800" algn="l" defTabSz="551200" rtl="0" eaLnBrk="1" latinLnBrk="0" hangingPunct="1">
        <a:defRPr sz="1085" kern="1200">
          <a:solidFill>
            <a:schemeClr val="tx1"/>
          </a:solidFill>
          <a:latin typeface="+mn-lt"/>
          <a:ea typeface="+mn-ea"/>
          <a:cs typeface="+mn-cs"/>
        </a:defRPr>
      </a:lvl4pPr>
      <a:lvl5pPr marL="1102401" algn="l" defTabSz="551200" rtl="0" eaLnBrk="1" latinLnBrk="0" hangingPunct="1">
        <a:defRPr sz="1085" kern="1200">
          <a:solidFill>
            <a:schemeClr val="tx1"/>
          </a:solidFill>
          <a:latin typeface="+mn-lt"/>
          <a:ea typeface="+mn-ea"/>
          <a:cs typeface="+mn-cs"/>
        </a:defRPr>
      </a:lvl5pPr>
      <a:lvl6pPr marL="1378001" algn="l" defTabSz="551200" rtl="0" eaLnBrk="1" latinLnBrk="0" hangingPunct="1">
        <a:defRPr sz="1085" kern="1200">
          <a:solidFill>
            <a:schemeClr val="tx1"/>
          </a:solidFill>
          <a:latin typeface="+mn-lt"/>
          <a:ea typeface="+mn-ea"/>
          <a:cs typeface="+mn-cs"/>
        </a:defRPr>
      </a:lvl6pPr>
      <a:lvl7pPr marL="1653601" algn="l" defTabSz="551200" rtl="0" eaLnBrk="1" latinLnBrk="0" hangingPunct="1">
        <a:defRPr sz="1085" kern="1200">
          <a:solidFill>
            <a:schemeClr val="tx1"/>
          </a:solidFill>
          <a:latin typeface="+mn-lt"/>
          <a:ea typeface="+mn-ea"/>
          <a:cs typeface="+mn-cs"/>
        </a:defRPr>
      </a:lvl7pPr>
      <a:lvl8pPr marL="1929201" algn="l" defTabSz="551200" rtl="0" eaLnBrk="1" latinLnBrk="0" hangingPunct="1">
        <a:defRPr sz="1085" kern="1200">
          <a:solidFill>
            <a:schemeClr val="tx1"/>
          </a:solidFill>
          <a:latin typeface="+mn-lt"/>
          <a:ea typeface="+mn-ea"/>
          <a:cs typeface="+mn-cs"/>
        </a:defRPr>
      </a:lvl8pPr>
      <a:lvl9pPr marL="2204801" algn="l" defTabSz="551200" rtl="0" eaLnBrk="1" latinLnBrk="0" hangingPunct="1">
        <a:defRPr sz="108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jpg"/><Relationship Id="rId5" Type="http://schemas.openxmlformats.org/officeDocument/2006/relationships/image" Target="../media/image37.gif"/><Relationship Id="rId4" Type="http://schemas.openxmlformats.org/officeDocument/2006/relationships/image" Target="../media/image3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3">
            <a:extLst>
              <a:ext uri="{FF2B5EF4-FFF2-40B4-BE49-F238E27FC236}">
                <a16:creationId xmlns:a16="http://schemas.microsoft.com/office/drawing/2014/main" id="{F3A9375E-6BC3-422E-A178-A5F14D71C03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5 Rectángulo">
            <a:extLst>
              <a:ext uri="{FF2B5EF4-FFF2-40B4-BE49-F238E27FC236}">
                <a16:creationId xmlns:a16="http://schemas.microsoft.com/office/drawing/2014/main" id="{7CAFA1DD-AEFF-44F6-98FF-3B5DF42F9AA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8000" y="228600"/>
            <a:ext cx="4824000" cy="256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>
            <a:prstTxWarp prst="textArchUp">
              <a:avLst/>
            </a:prstTxWarp>
            <a:spAutoFit/>
          </a:bodyPr>
          <a:lstStyle/>
          <a:p>
            <a:pPr algn="ctr">
              <a:defRPr/>
            </a:pPr>
            <a:r>
              <a:rPr lang="es-AR" sz="4000" b="1" dirty="0" err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Harlow Solid Italic" panose="04030604020F02020D02" pitchFamily="82" charset="0"/>
                <a:cs typeface="Arial" charset="0"/>
              </a:rPr>
              <a:t>Quelques</a:t>
            </a:r>
            <a:r>
              <a:rPr lang="es-AR" sz="4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Harlow Solid Italic" panose="04030604020F02020D02" pitchFamily="82" charset="0"/>
                <a:cs typeface="Arial" charset="0"/>
              </a:rPr>
              <a:t> </a:t>
            </a:r>
            <a:r>
              <a:rPr lang="es-AR" sz="4000" b="1" dirty="0" err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Harlow Solid Italic" panose="04030604020F02020D02" pitchFamily="82" charset="0"/>
                <a:cs typeface="Arial" charset="0"/>
              </a:rPr>
              <a:t>paysages</a:t>
            </a:r>
            <a:r>
              <a:rPr lang="es-AR" sz="4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Harlow Solid Italic" panose="04030604020F02020D02" pitchFamily="82" charset="0"/>
                <a:cs typeface="Arial" charset="0"/>
              </a:rPr>
              <a:t> de France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00177B90-837C-4594-BEF6-7753448B1295}"/>
              </a:ext>
            </a:extLst>
          </p:cNvPr>
          <p:cNvSpPr txBox="1"/>
          <p:nvPr/>
        </p:nvSpPr>
        <p:spPr>
          <a:xfrm>
            <a:off x="576000" y="2988000"/>
            <a:ext cx="2376000" cy="432000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ctr"/>
            <a:r>
              <a:rPr 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Musique des années 50 à l’ accordéon </a:t>
            </a:r>
          </a:p>
          <a:p>
            <a:pPr algn="ctr"/>
            <a:r>
              <a:rPr 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Création du diaporama </a:t>
            </a:r>
            <a:r>
              <a:rPr lang="fr-FR" sz="1200" b="1" dirty="0">
                <a:solidFill>
                  <a:srgbClr val="FFFF00"/>
                </a:solidFill>
                <a:latin typeface="Andy" panose="03080602030302030203" pitchFamily="66" charset="0"/>
              </a:rPr>
              <a:t>© Apex</a:t>
            </a:r>
            <a:r>
              <a:rPr 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 </a:t>
            </a:r>
          </a:p>
        </p:txBody>
      </p:sp>
    </p:spTree>
  </p:cSld>
  <p:clrMapOvr>
    <a:masterClrMapping/>
  </p:clrMapOvr>
  <p:transition advClick="0" advTm="7500">
    <p:wedge/>
    <p:sndAc>
      <p:stSnd>
        <p:snd r:embed="rId2" name="Les-années-1950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>
            <a:extLst>
              <a:ext uri="{FF2B5EF4-FFF2-40B4-BE49-F238E27FC236}">
                <a16:creationId xmlns:a16="http://schemas.microsoft.com/office/drawing/2014/main" id="{FC4AEA05-A883-4A24-ADCD-A33DB81C0D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94"/>
            <a:ext cx="6120000" cy="3444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13FA934-6692-4613-B122-74F4801121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40000" y="0"/>
            <a:ext cx="1440000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72000" rIns="2170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fr-FR" sz="1100" dirty="0">
                <a:solidFill>
                  <a:srgbClr val="FFFF00"/>
                </a:solidFill>
                <a:latin typeface="Andy" panose="03080602030302030203" pitchFamily="66" charset="0"/>
              </a:rPr>
              <a:t>Turenne (Corrèze)</a:t>
            </a:r>
          </a:p>
        </p:txBody>
      </p:sp>
    </p:spTree>
  </p:cSld>
  <p:clrMapOvr>
    <a:masterClrMapping/>
  </p:clrMapOvr>
  <p:transition spd="slow" advClick="0" advTm="75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" descr="france27.jpg">
            <a:extLst>
              <a:ext uri="{FF2B5EF4-FFF2-40B4-BE49-F238E27FC236}">
                <a16:creationId xmlns:a16="http://schemas.microsoft.com/office/drawing/2014/main" id="{2389A9B0-6908-4F1F-8034-69907F638E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0" y="0"/>
            <a:ext cx="6120000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BCFB601F-D3A8-44CA-9776-4D0245725D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40000" y="0"/>
            <a:ext cx="1440000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72000" rIns="2170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fr-FR" sz="1100" dirty="0">
                <a:latin typeface="Andy" panose="03080602030302030203" pitchFamily="66" charset="0"/>
              </a:rPr>
              <a:t>Treignac (Corrèze</a:t>
            </a:r>
          </a:p>
        </p:txBody>
      </p:sp>
    </p:spTree>
  </p:cSld>
  <p:clrMapOvr>
    <a:masterClrMapping/>
  </p:clrMapOvr>
  <p:transition spd="slow" advClick="0" advTm="75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1" descr="1275051621T6mTAyL.jpg">
            <a:extLst>
              <a:ext uri="{FF2B5EF4-FFF2-40B4-BE49-F238E27FC236}">
                <a16:creationId xmlns:a16="http://schemas.microsoft.com/office/drawing/2014/main" id="{5474F1AB-42E9-42CC-8ED6-7E68CFA8730F}"/>
              </a:ext>
            </a:extLst>
          </p:cNvPr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0" y="-1"/>
            <a:ext cx="6120000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B79D87A2-67A3-4ECE-B197-90D55C0D5588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2340000" y="0"/>
            <a:ext cx="144000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72000" rIns="2170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fr-FR" sz="1200" dirty="0">
                <a:latin typeface="Andy" panose="03080602030302030203" pitchFamily="66" charset="0"/>
              </a:rPr>
              <a:t>Houlgate (</a:t>
            </a:r>
            <a:r>
              <a:rPr lang="fr-FR" sz="1100" dirty="0">
                <a:latin typeface="Andy" panose="03080602030302030203" pitchFamily="66" charset="0"/>
              </a:rPr>
              <a:t>Calvados</a:t>
            </a:r>
            <a:r>
              <a:rPr lang="fr-FR" sz="1200" dirty="0">
                <a:latin typeface="Andy" panose="03080602030302030203" pitchFamily="66" charset="0"/>
              </a:rPr>
              <a:t>)</a:t>
            </a:r>
          </a:p>
        </p:txBody>
      </p:sp>
    </p:spTree>
  </p:cSld>
  <p:clrMapOvr>
    <a:masterClrMapping/>
  </p:clrMapOvr>
  <p:transition spd="slow" advClick="0" advTm="75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">
            <a:extLst>
              <a:ext uri="{FF2B5EF4-FFF2-40B4-BE49-F238E27FC236}">
                <a16:creationId xmlns:a16="http://schemas.microsoft.com/office/drawing/2014/main" id="{2C548700-4AC6-4686-84D8-9DC01782F1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94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FD8D6150-2E89-44D1-B6A3-E1DFDB318BA1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2160000" y="0"/>
            <a:ext cx="1800000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72000" rIns="2170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fr-FR" sz="1100" dirty="0">
                <a:latin typeface="Andy" panose="03080602030302030203" pitchFamily="66" charset="0"/>
              </a:rPr>
              <a:t>Semur-en-Auxois (Côte-d’Or)</a:t>
            </a:r>
          </a:p>
        </p:txBody>
      </p:sp>
    </p:spTree>
  </p:cSld>
  <p:clrMapOvr>
    <a:masterClrMapping/>
  </p:clrMapOvr>
  <p:transition spd="slow" advClick="0" advTm="75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4">
            <a:extLst>
              <a:ext uri="{FF2B5EF4-FFF2-40B4-BE49-F238E27FC236}">
                <a16:creationId xmlns:a16="http://schemas.microsoft.com/office/drawing/2014/main" id="{A431BFBD-9C9F-4152-8F86-ACBE8E0EB5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94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B5FE6675-5C5A-4C87-BE35-0CD3BE149022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2340000" y="0"/>
            <a:ext cx="1440000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72000" rIns="2170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fr-FR" sz="1100" dirty="0">
                <a:latin typeface="Andy" panose="03080602030302030203" pitchFamily="66" charset="0"/>
              </a:rPr>
              <a:t>Bayeux (Normandie)</a:t>
            </a:r>
          </a:p>
        </p:txBody>
      </p:sp>
    </p:spTree>
  </p:cSld>
  <p:clrMapOvr>
    <a:masterClrMapping/>
  </p:clrMapOvr>
  <p:transition spd="slow" advClick="0" advTm="75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1" descr="untitled.bmp">
            <a:extLst>
              <a:ext uri="{FF2B5EF4-FFF2-40B4-BE49-F238E27FC236}">
                <a16:creationId xmlns:a16="http://schemas.microsoft.com/office/drawing/2014/main" id="{15C58518-C652-4F15-A997-6AFBA128607F}"/>
              </a:ext>
            </a:extLst>
          </p:cNvPr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6120000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5C6B954F-6DF0-401D-B494-6F4810868867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1620000" y="0"/>
            <a:ext cx="2880000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72000" rIns="2170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fr-FR" sz="1100" dirty="0">
                <a:latin typeface="Andy" panose="03080602030302030203" pitchFamily="66" charset="0"/>
              </a:rPr>
              <a:t>Abbaye Sainte-Foy de Conques (Aveyron)</a:t>
            </a:r>
          </a:p>
        </p:txBody>
      </p:sp>
    </p:spTree>
  </p:cSld>
  <p:clrMapOvr>
    <a:masterClrMapping/>
  </p:clrMapOvr>
  <p:transition spd="slow" advClick="0" advTm="75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" descr="St Chely du Tarn.jpg">
            <a:extLst>
              <a:ext uri="{FF2B5EF4-FFF2-40B4-BE49-F238E27FC236}">
                <a16:creationId xmlns:a16="http://schemas.microsoft.com/office/drawing/2014/main" id="{7EBE88BE-08A2-43A4-8C55-FA2678968C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6120000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E919A34D-4AE1-41B2-A387-322CF104E36C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1980000" y="0"/>
            <a:ext cx="2160000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72000" rIns="2170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fr-FR" sz="1100" dirty="0">
                <a:solidFill>
                  <a:schemeClr val="bg1"/>
                </a:solidFill>
                <a:latin typeface="Andy" panose="03080602030302030203" pitchFamily="66" charset="0"/>
              </a:rPr>
              <a:t>Saint-</a:t>
            </a:r>
            <a:r>
              <a:rPr lang="fr-FR" sz="1100" dirty="0" err="1">
                <a:solidFill>
                  <a:schemeClr val="bg1"/>
                </a:solidFill>
                <a:latin typeface="Andy" panose="03080602030302030203" pitchFamily="66" charset="0"/>
              </a:rPr>
              <a:t>Chély</a:t>
            </a:r>
            <a:r>
              <a:rPr lang="fr-FR" sz="1100" dirty="0">
                <a:solidFill>
                  <a:schemeClr val="bg1"/>
                </a:solidFill>
                <a:latin typeface="Andy" panose="03080602030302030203" pitchFamily="66" charset="0"/>
              </a:rPr>
              <a:t>-du-Tarn (Lozère)</a:t>
            </a:r>
          </a:p>
        </p:txBody>
      </p:sp>
    </p:spTree>
  </p:cSld>
  <p:clrMapOvr>
    <a:masterClrMapping/>
  </p:clrMapOvr>
  <p:transition spd="slow" advClick="0" advTm="75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43143851.jpg">
            <a:extLst>
              <a:ext uri="{FF2B5EF4-FFF2-40B4-BE49-F238E27FC236}">
                <a16:creationId xmlns:a16="http://schemas.microsoft.com/office/drawing/2014/main" id="{EBEF9E2F-D527-45F4-B96C-BA16106FAD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6120000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FFCBF73F-B0E3-4FDD-9685-5F3942922C65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2340000" y="0"/>
            <a:ext cx="1440000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72000" rIns="2170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fr-FR" sz="1100" dirty="0">
                <a:solidFill>
                  <a:schemeClr val="bg1"/>
                </a:solidFill>
                <a:latin typeface="Andy" panose="03080602030302030203" pitchFamily="66" charset="0"/>
              </a:rPr>
              <a:t>Kaysersberg (Alsace)</a:t>
            </a:r>
          </a:p>
        </p:txBody>
      </p:sp>
    </p:spTree>
  </p:cSld>
  <p:clrMapOvr>
    <a:masterClrMapping/>
  </p:clrMapOvr>
  <p:transition spd="slow" advClick="0" advTm="75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1" descr="1264275366HpkLPaq.jpg">
            <a:extLst>
              <a:ext uri="{FF2B5EF4-FFF2-40B4-BE49-F238E27FC236}">
                <a16:creationId xmlns:a16="http://schemas.microsoft.com/office/drawing/2014/main" id="{5145820E-4EDF-4C89-923D-A35CFE7BE1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6120000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76C383B3-69E8-4AD4-8C4C-66439BD56159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1620000" y="-36000"/>
            <a:ext cx="2520000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72000" rIns="2170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FR" sz="1100" dirty="0">
                <a:latin typeface="Andy" panose="03080602030302030203" pitchFamily="66" charset="0"/>
              </a:rPr>
              <a:t>Moulin de l'Abbaye à Brantôme (Dordogne)</a:t>
            </a:r>
          </a:p>
        </p:txBody>
      </p:sp>
    </p:spTree>
  </p:cSld>
  <p:clrMapOvr>
    <a:masterClrMapping/>
  </p:clrMapOvr>
  <p:transition spd="slow" advClick="0" advTm="75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1229004316eJbGWw1.jpg">
            <a:extLst>
              <a:ext uri="{FF2B5EF4-FFF2-40B4-BE49-F238E27FC236}">
                <a16:creationId xmlns:a16="http://schemas.microsoft.com/office/drawing/2014/main" id="{144255F9-50B3-45F2-967D-0C70E6BD3E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6120000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663A7D5F-EDE1-4B83-8BDF-1DAE05698544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2232000" y="0"/>
            <a:ext cx="1800000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r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fr-FR" sz="1100" dirty="0">
                <a:latin typeface="Andy" panose="03080602030302030203" pitchFamily="66" charset="0"/>
              </a:rPr>
              <a:t>Lyons la Foret (Normandie)</a:t>
            </a:r>
          </a:p>
        </p:txBody>
      </p:sp>
    </p:spTree>
  </p:cSld>
  <p:clrMapOvr>
    <a:masterClrMapping/>
  </p:clrMapOvr>
  <p:transition spd="slow" advClick="0" advTm="75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" descr="1220303618bFJGLfk.jpg">
            <a:extLst>
              <a:ext uri="{FF2B5EF4-FFF2-40B4-BE49-F238E27FC236}">
                <a16:creationId xmlns:a16="http://schemas.microsoft.com/office/drawing/2014/main" id="{1CB25337-4325-44F0-9E70-E67B09280D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0" y="-1"/>
            <a:ext cx="6120000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54DCC008-417A-4AD4-B807-4653703314B0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2160000" y="0"/>
            <a:ext cx="1800000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72000" r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fr-FR" sz="1100" dirty="0">
                <a:latin typeface="Andy" panose="03080602030302030203" pitchFamily="66" charset="0"/>
              </a:rPr>
              <a:t>Chapelle des Pénitents (Sarlat)</a:t>
            </a:r>
          </a:p>
        </p:txBody>
      </p:sp>
    </p:spTree>
  </p:cSld>
  <p:clrMapOvr>
    <a:masterClrMapping/>
  </p:clrMapOvr>
  <p:transition spd="slow" advClick="0" advTm="75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">
            <a:extLst>
              <a:ext uri="{FF2B5EF4-FFF2-40B4-BE49-F238E27FC236}">
                <a16:creationId xmlns:a16="http://schemas.microsoft.com/office/drawing/2014/main" id="{7B968522-CD73-4EFC-A92F-BF5A4B83F3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74052124-6B6B-49B6-8DFB-67FB6EFB9613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2052000" y="0"/>
            <a:ext cx="2880000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72000" r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fr-FR" sz="1100" dirty="0" err="1">
                <a:solidFill>
                  <a:srgbClr val="FFFF00"/>
                </a:solidFill>
                <a:latin typeface="Andy" panose="03080602030302030203" pitchFamily="66" charset="0"/>
              </a:rPr>
              <a:t>Siliane</a:t>
            </a:r>
            <a:r>
              <a:rPr lang="fr-FR" sz="1100" dirty="0">
                <a:solidFill>
                  <a:srgbClr val="FFFF00"/>
                </a:solidFill>
                <a:latin typeface="Andy" panose="03080602030302030203" pitchFamily="66" charset="0"/>
              </a:rPr>
              <a:t> la Rotonde (Alpes-de-Haute-Provence)</a:t>
            </a:r>
          </a:p>
        </p:txBody>
      </p:sp>
    </p:spTree>
  </p:cSld>
  <p:clrMapOvr>
    <a:masterClrMapping/>
  </p:clrMapOvr>
  <p:transition spd="slow" advClick="0" advTm="75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1">
            <a:extLst>
              <a:ext uri="{FF2B5EF4-FFF2-40B4-BE49-F238E27FC236}">
                <a16:creationId xmlns:a16="http://schemas.microsoft.com/office/drawing/2014/main" id="{1F15687D-9C3A-4D87-974C-A86BA35A01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94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EC83982D-2268-4392-B42F-8079F113D550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2340000" y="0"/>
            <a:ext cx="1440000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72000" r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fr-FR" sz="1100" dirty="0">
                <a:solidFill>
                  <a:schemeClr val="bg1"/>
                </a:solidFill>
                <a:latin typeface="Andy" panose="03080602030302030203" pitchFamily="66" charset="0"/>
              </a:rPr>
              <a:t>Dinan (Côtes-d'Armor)</a:t>
            </a:r>
          </a:p>
        </p:txBody>
      </p:sp>
    </p:spTree>
  </p:cSld>
  <p:clrMapOvr>
    <a:masterClrMapping/>
  </p:clrMapOvr>
  <p:transition spd="slow" advClick="0" advTm="75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3">
            <a:extLst>
              <a:ext uri="{FF2B5EF4-FFF2-40B4-BE49-F238E27FC236}">
                <a16:creationId xmlns:a16="http://schemas.microsoft.com/office/drawing/2014/main" id="{127CF3DE-B4A6-4DB1-9F6B-B568F4058C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94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2A39BA7B-06A3-4430-9B01-892695A0583E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2340000" y="0"/>
            <a:ext cx="1440000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72000" r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FR" sz="1100" dirty="0">
                <a:latin typeface="Andy" panose="03080602030302030203" pitchFamily="66" charset="0"/>
              </a:rPr>
              <a:t>Quimper (Bretagne)</a:t>
            </a:r>
          </a:p>
        </p:txBody>
      </p:sp>
    </p:spTree>
  </p:cSld>
  <p:clrMapOvr>
    <a:masterClrMapping/>
  </p:clrMapOvr>
  <p:transition spd="slow" advClick="0" advTm="75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1">
            <a:extLst>
              <a:ext uri="{FF2B5EF4-FFF2-40B4-BE49-F238E27FC236}">
                <a16:creationId xmlns:a16="http://schemas.microsoft.com/office/drawing/2014/main" id="{1C786812-CEC3-4EC5-A873-C63D8F03EF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07" y="0"/>
            <a:ext cx="6119185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022C1D0E-64B5-40B3-90FD-285177195D1C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2160000" y="0"/>
            <a:ext cx="1800000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72000" r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fr-FR" sz="1100" dirty="0">
                <a:solidFill>
                  <a:schemeClr val="bg1"/>
                </a:solidFill>
                <a:latin typeface="Andy" panose="03080602030302030203" pitchFamily="66" charset="0"/>
              </a:rPr>
              <a:t>Hameau de la reine à Versailles</a:t>
            </a:r>
          </a:p>
        </p:txBody>
      </p:sp>
    </p:spTree>
  </p:cSld>
  <p:clrMapOvr>
    <a:masterClrMapping/>
  </p:clrMapOvr>
  <p:transition spd="slow" advClick="0" advTm="75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1" descr="1266643117Z4RvcAq.jpg">
            <a:extLst>
              <a:ext uri="{FF2B5EF4-FFF2-40B4-BE49-F238E27FC236}">
                <a16:creationId xmlns:a16="http://schemas.microsoft.com/office/drawing/2014/main" id="{CBF305B3-26AC-41BE-AC36-CEF24B8BE801}"/>
              </a:ext>
            </a:extLst>
          </p:cNvPr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6120000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1251A36A-3443-48B0-B612-A0E750232E2A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1980000" y="0"/>
            <a:ext cx="2160000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72000" r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fr-FR" sz="1100" dirty="0">
                <a:latin typeface="Andy" panose="03080602030302030203" pitchFamily="66" charset="0"/>
              </a:rPr>
              <a:t>La </a:t>
            </a:r>
            <a:r>
              <a:rPr lang="fr-FR" sz="1100" dirty="0" err="1">
                <a:latin typeface="Andy" panose="03080602030302030203" pitchFamily="66" charset="0"/>
              </a:rPr>
              <a:t>Couvertoirade</a:t>
            </a:r>
            <a:r>
              <a:rPr lang="fr-FR" sz="1100" dirty="0">
                <a:latin typeface="Andy" panose="03080602030302030203" pitchFamily="66" charset="0"/>
              </a:rPr>
              <a:t>  (Aveyron)</a:t>
            </a:r>
          </a:p>
        </p:txBody>
      </p:sp>
    </p:spTree>
  </p:cSld>
  <p:clrMapOvr>
    <a:masterClrMapping/>
  </p:clrMapOvr>
  <p:transition spd="slow" advClick="0" advTm="75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1" descr="1266909977WmgZ65u.jpg">
            <a:extLst>
              <a:ext uri="{FF2B5EF4-FFF2-40B4-BE49-F238E27FC236}">
                <a16:creationId xmlns:a16="http://schemas.microsoft.com/office/drawing/2014/main" id="{E1FFEC39-AB5C-4F57-8320-CC34EA3B4D79}"/>
              </a:ext>
            </a:extLst>
          </p:cNvPr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6120000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C0057002-F4F9-4153-A883-737838E85A64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2160000" y="0"/>
            <a:ext cx="1800000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72000" r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fr-FR" sz="1100" dirty="0">
                <a:latin typeface="Andy" panose="03080602030302030203" pitchFamily="66" charset="0"/>
              </a:rPr>
              <a:t>Apremont sur Allier (Cher)</a:t>
            </a:r>
          </a:p>
        </p:txBody>
      </p:sp>
    </p:spTree>
  </p:cSld>
  <p:clrMapOvr>
    <a:masterClrMapping/>
  </p:clrMapOvr>
  <p:transition spd="slow" advClick="0" advTm="75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1">
            <a:extLst>
              <a:ext uri="{FF2B5EF4-FFF2-40B4-BE49-F238E27FC236}">
                <a16:creationId xmlns:a16="http://schemas.microsoft.com/office/drawing/2014/main" id="{196423D1-93C4-4B3F-9B59-52BFD433C8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94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3A8483B2-49F4-4048-B7E5-D734370BF507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1620000" y="0"/>
            <a:ext cx="2880000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72000" r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fr-FR" sz="1100" dirty="0">
                <a:latin typeface="Andy" panose="03080602030302030203" pitchFamily="66" charset="0"/>
              </a:rPr>
              <a:t>Pontrieux - La petite "Venise" du Trégor (Bretagne)</a:t>
            </a:r>
          </a:p>
        </p:txBody>
      </p:sp>
    </p:spTree>
  </p:cSld>
  <p:clrMapOvr>
    <a:masterClrMapping/>
  </p:clrMapOvr>
  <p:transition spd="slow" advClick="0" advTm="75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1">
            <a:extLst>
              <a:ext uri="{FF2B5EF4-FFF2-40B4-BE49-F238E27FC236}">
                <a16:creationId xmlns:a16="http://schemas.microsoft.com/office/drawing/2014/main" id="{E6227D17-FF3D-4C60-938B-FF3B014206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94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B6F41305-261A-476F-990D-0D32F64F3847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1980000" y="0"/>
            <a:ext cx="2160000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72000" r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fr-FR" sz="1100" dirty="0">
                <a:latin typeface="Andy" panose="03080602030302030203" pitchFamily="66" charset="0"/>
              </a:rPr>
              <a:t>Dol-de-Bretagne (Ille-et-Vilaine)</a:t>
            </a:r>
          </a:p>
        </p:txBody>
      </p:sp>
    </p:spTree>
  </p:cSld>
  <p:clrMapOvr>
    <a:masterClrMapping/>
  </p:clrMapOvr>
  <p:transition spd="slow" advClick="0" advTm="75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1" descr="1279590453IRSI4qT.jpg">
            <a:extLst>
              <a:ext uri="{FF2B5EF4-FFF2-40B4-BE49-F238E27FC236}">
                <a16:creationId xmlns:a16="http://schemas.microsoft.com/office/drawing/2014/main" id="{CC9BFE6C-B3AE-42D7-8E91-0EA0122ACA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6120000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D47650FF-8577-47B8-B927-7785E40A9F74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1512000" y="0"/>
            <a:ext cx="2160000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72000" r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fr-FR" sz="1100" dirty="0">
                <a:solidFill>
                  <a:schemeClr val="bg1"/>
                </a:solidFill>
                <a:latin typeface="Andy" panose="03080602030302030203" pitchFamily="66" charset="0"/>
              </a:rPr>
              <a:t>Beynac-et-Cazenac (Dordogne)</a:t>
            </a:r>
          </a:p>
        </p:txBody>
      </p:sp>
    </p:spTree>
  </p:cSld>
  <p:clrMapOvr>
    <a:masterClrMapping/>
  </p:clrMapOvr>
  <p:transition spd="slow" advClick="0" advTm="75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1" descr="1281681191Uhtflpp.jpg">
            <a:extLst>
              <a:ext uri="{FF2B5EF4-FFF2-40B4-BE49-F238E27FC236}">
                <a16:creationId xmlns:a16="http://schemas.microsoft.com/office/drawing/2014/main" id="{529144F8-DFCF-43D4-ADF6-D75053B6F30E}"/>
              </a:ext>
            </a:extLst>
          </p:cNvPr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6120000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595FC08C-4FFE-450B-9845-0CFC5B2E05F9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2160000" y="0"/>
            <a:ext cx="1800000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72000" r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fr-FR" sz="1100" dirty="0">
                <a:solidFill>
                  <a:schemeClr val="bg1"/>
                </a:solidFill>
                <a:latin typeface="Andy" panose="03080602030302030203" pitchFamily="66" charset="0"/>
              </a:rPr>
              <a:t>La Roque </a:t>
            </a:r>
            <a:r>
              <a:rPr lang="fr-FR" sz="1100" dirty="0" err="1">
                <a:solidFill>
                  <a:schemeClr val="bg1"/>
                </a:solidFill>
                <a:latin typeface="Andy" panose="03080602030302030203" pitchFamily="66" charset="0"/>
              </a:rPr>
              <a:t>Gageac</a:t>
            </a:r>
            <a:r>
              <a:rPr lang="fr-FR" sz="1100" dirty="0">
                <a:solidFill>
                  <a:schemeClr val="bg1"/>
                </a:solidFill>
                <a:latin typeface="Andy" panose="03080602030302030203" pitchFamily="66" charset="0"/>
              </a:rPr>
              <a:t> (Dordogne)</a:t>
            </a:r>
          </a:p>
        </p:txBody>
      </p:sp>
    </p:spTree>
  </p:cSld>
  <p:clrMapOvr>
    <a:masterClrMapping/>
  </p:clrMapOvr>
  <p:transition spd="slow" advClick="0" advTm="75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1" descr="1280167842uIB1bCH.jpg">
            <a:extLst>
              <a:ext uri="{FF2B5EF4-FFF2-40B4-BE49-F238E27FC236}">
                <a16:creationId xmlns:a16="http://schemas.microsoft.com/office/drawing/2014/main" id="{F812CA31-CDF2-4EDF-8409-0EB750339E5E}"/>
              </a:ext>
            </a:extLst>
          </p:cNvPr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6120000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DEFC58EE-F675-4D9D-964C-213AE3735030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2412000" y="0"/>
            <a:ext cx="1080000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72000" r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FR" sz="1100" dirty="0">
                <a:solidFill>
                  <a:srgbClr val="FFFF00"/>
                </a:solidFill>
                <a:latin typeface="Andy" panose="03080602030302030203" pitchFamily="66" charset="0"/>
              </a:rPr>
              <a:t>Florac  (Cévennes)</a:t>
            </a:r>
          </a:p>
        </p:txBody>
      </p:sp>
    </p:spTree>
  </p:cSld>
  <p:clrMapOvr>
    <a:masterClrMapping/>
  </p:clrMapOvr>
  <p:transition spd="slow" advClick="0" advTm="75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1" descr="Bayeau, normandy.jpg">
            <a:extLst>
              <a:ext uri="{FF2B5EF4-FFF2-40B4-BE49-F238E27FC236}">
                <a16:creationId xmlns:a16="http://schemas.microsoft.com/office/drawing/2014/main" id="{67F6FD97-5C21-44F8-9058-A51E9FED3C02}"/>
              </a:ext>
            </a:extLst>
          </p:cNvPr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21"/>
          <a:stretch>
            <a:fillRect/>
          </a:stretch>
        </p:blipFill>
        <p:spPr bwMode="auto">
          <a:xfrm>
            <a:off x="0" y="0"/>
            <a:ext cx="6120000" cy="34506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292E5BC1-D882-4B35-8BC2-1821DB51F9AF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2340000" y="0"/>
            <a:ext cx="1440000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72000" r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fr-FR" sz="1100" dirty="0">
                <a:solidFill>
                  <a:schemeClr val="bg1"/>
                </a:solidFill>
                <a:latin typeface="Andy" panose="03080602030302030203" pitchFamily="66" charset="0"/>
              </a:rPr>
              <a:t>Bayeux (Calvados)</a:t>
            </a:r>
          </a:p>
        </p:txBody>
      </p:sp>
    </p:spTree>
  </p:cSld>
  <p:clrMapOvr>
    <a:masterClrMapping/>
  </p:clrMapOvr>
  <p:transition spd="slow" advClick="0" advTm="75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1">
            <a:extLst>
              <a:ext uri="{FF2B5EF4-FFF2-40B4-BE49-F238E27FC236}">
                <a16:creationId xmlns:a16="http://schemas.microsoft.com/office/drawing/2014/main" id="{D9FEC2C8-F458-453F-AF79-26E6524F8B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94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08C7198A-FBDB-481C-B327-A35C26F39226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2160000" y="0"/>
            <a:ext cx="1800000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72000" r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fr-FR" sz="1100" dirty="0">
                <a:latin typeface="Andy" panose="03080602030302030203" pitchFamily="66" charset="0"/>
              </a:rPr>
              <a:t>Chartres (Eure-et-Loir)</a:t>
            </a:r>
          </a:p>
        </p:txBody>
      </p:sp>
    </p:spTree>
  </p:cSld>
  <p:clrMapOvr>
    <a:masterClrMapping/>
  </p:clrMapOvr>
  <p:transition spd="slow" advClick="0" advTm="75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1">
            <a:extLst>
              <a:ext uri="{FF2B5EF4-FFF2-40B4-BE49-F238E27FC236}">
                <a16:creationId xmlns:a16="http://schemas.microsoft.com/office/drawing/2014/main" id="{F02740CB-FE00-4002-BCC1-DFBD958F1E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94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44FD3CE7-85C9-4626-B852-5BB1D170E130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2160000" y="0"/>
            <a:ext cx="1800000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72000" r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fr-FR" sz="1100" dirty="0" err="1">
                <a:latin typeface="Andy" panose="03080602030302030203" pitchFamily="66" charset="0"/>
              </a:rPr>
              <a:t>Eze</a:t>
            </a:r>
            <a:r>
              <a:rPr lang="fr-FR" sz="1100" dirty="0">
                <a:latin typeface="Andy" panose="03080602030302030203" pitchFamily="66" charset="0"/>
              </a:rPr>
              <a:t> (Alpes Maritimes)</a:t>
            </a:r>
          </a:p>
        </p:txBody>
      </p:sp>
    </p:spTree>
  </p:cSld>
  <p:clrMapOvr>
    <a:masterClrMapping/>
  </p:clrMapOvr>
  <p:transition spd="slow" advClick="0" advTm="75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1">
            <a:extLst>
              <a:ext uri="{FF2B5EF4-FFF2-40B4-BE49-F238E27FC236}">
                <a16:creationId xmlns:a16="http://schemas.microsoft.com/office/drawing/2014/main" id="{33EE2F11-DAFB-444D-A9E5-E9BCB1FF1C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94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530C2E3A-2140-41BB-AC0F-C7636E8B10CD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2160000" y="0"/>
            <a:ext cx="1800000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72000" r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fr-FR" sz="1100" dirty="0">
                <a:latin typeface="Andy" panose="03080602030302030203" pitchFamily="66" charset="0"/>
              </a:rPr>
              <a:t>Turenne (Corrèze)</a:t>
            </a:r>
          </a:p>
        </p:txBody>
      </p:sp>
    </p:spTree>
  </p:cSld>
  <p:clrMapOvr>
    <a:masterClrMapping/>
  </p:clrMapOvr>
  <p:transition spd="slow" advClick="0" advTm="75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1">
            <a:extLst>
              <a:ext uri="{FF2B5EF4-FFF2-40B4-BE49-F238E27FC236}">
                <a16:creationId xmlns:a16="http://schemas.microsoft.com/office/drawing/2014/main" id="{0499F46D-8370-4E19-9CC1-0B7D463BFB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94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34464A13-DBA7-4357-A2F7-CA754EC969D8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1980000" y="0"/>
            <a:ext cx="2160000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72000" r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fr-FR" sz="1100" b="1" dirty="0">
                <a:solidFill>
                  <a:srgbClr val="FFFF00"/>
                </a:solidFill>
                <a:latin typeface="Andy" panose="03080602030302030203" pitchFamily="66" charset="0"/>
              </a:rPr>
              <a:t>Rochefort-en-Terre </a:t>
            </a:r>
            <a:r>
              <a:rPr lang="fr-FR" sz="1100" dirty="0">
                <a:solidFill>
                  <a:srgbClr val="FFFF00"/>
                </a:solidFill>
                <a:latin typeface="Andy" panose="03080602030302030203" pitchFamily="66" charset="0"/>
              </a:rPr>
              <a:t> (Bretagne)</a:t>
            </a:r>
          </a:p>
        </p:txBody>
      </p:sp>
    </p:spTree>
  </p:cSld>
  <p:clrMapOvr>
    <a:masterClrMapping/>
  </p:clrMapOvr>
  <p:transition spd="slow" advClick="0" advTm="75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D1203DA-1B75-49FA-ABC0-29A3E9D4E4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7"/>
            <a:ext cx="6119813" cy="344458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268DA52-8734-401A-B950-53808A8EFACB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1980000" y="0"/>
            <a:ext cx="2160000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72000" r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fr-FR" sz="1100" b="1" dirty="0">
                <a:solidFill>
                  <a:srgbClr val="FFFF00"/>
                </a:solidFill>
                <a:latin typeface="Andy" panose="03080602030302030203" pitchFamily="66" charset="0"/>
              </a:rPr>
              <a:t>Belcastel (Aveyron)</a:t>
            </a:r>
            <a:endParaRPr lang="fr-FR" sz="1100" dirty="0">
              <a:solidFill>
                <a:srgbClr val="FFFF00"/>
              </a:solidFill>
              <a:latin typeface="Andy" panose="0308060203030203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0193744"/>
      </p:ext>
    </p:extLst>
  </p:cSld>
  <p:clrMapOvr>
    <a:masterClrMapping/>
  </p:clrMapOvr>
  <p:transition spd="slow" advClick="0" advTm="75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210A99A8-D515-45EA-9107-1C5653BB50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5200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47013581-C0F9-4069-A2C9-1F6A7BC7B7B6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1980000" y="0"/>
            <a:ext cx="2160000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72000" r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fr-FR" sz="1100" b="1" dirty="0">
                <a:solidFill>
                  <a:srgbClr val="FFFF00"/>
                </a:solidFill>
                <a:latin typeface="Andy" panose="03080602030302030203" pitchFamily="66" charset="0"/>
              </a:rPr>
              <a:t>Vogue (</a:t>
            </a:r>
            <a:r>
              <a:rPr lang="fr-FR" sz="1100" b="1" dirty="0" err="1">
                <a:solidFill>
                  <a:srgbClr val="FFFF00"/>
                </a:solidFill>
                <a:latin typeface="Andy" panose="03080602030302030203" pitchFamily="66" charset="0"/>
              </a:rPr>
              <a:t>Ardeche</a:t>
            </a:r>
            <a:r>
              <a:rPr lang="fr-FR" sz="1100" b="1" dirty="0">
                <a:solidFill>
                  <a:srgbClr val="FFFF00"/>
                </a:solidFill>
                <a:latin typeface="Andy" panose="03080602030302030203" pitchFamily="66" charset="0"/>
              </a:rPr>
              <a:t>)</a:t>
            </a:r>
            <a:endParaRPr lang="fr-FR" sz="1100" dirty="0">
              <a:solidFill>
                <a:srgbClr val="FFFF00"/>
              </a:solidFill>
              <a:latin typeface="Andy" panose="0308060203030203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9964072"/>
      </p:ext>
    </p:extLst>
  </p:cSld>
  <p:clrMapOvr>
    <a:masterClrMapping/>
  </p:clrMapOvr>
  <p:transition spd="slow" advClick="0" advTm="75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139E5CF7-47A5-4406-88A3-6E7C3D49F7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19813" cy="3444580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F93BF614-A440-49C8-858A-FFCEBF5D2239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1440000" y="0"/>
            <a:ext cx="2160000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72000" r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FR" sz="1100" b="1" dirty="0">
                <a:latin typeface="Andy" panose="03080602030302030203" pitchFamily="66" charset="0"/>
              </a:rPr>
              <a:t>Lavoûte-Chilhac (Haute-Loire)</a:t>
            </a:r>
            <a:endParaRPr lang="fr-FR" sz="1100" dirty="0">
              <a:latin typeface="Andy" panose="0308060203030203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6689694"/>
      </p:ext>
    </p:extLst>
  </p:cSld>
  <p:clrMapOvr>
    <a:masterClrMapping/>
  </p:clrMapOvr>
  <p:transition spd="slow" advClick="0" advTm="75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DB668437-03FC-432B-9D13-66CFEC9367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19813" cy="3444580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0AAE3822-5286-4CAD-A576-1340E98743AA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1980000" y="0"/>
            <a:ext cx="2160000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72000" r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fr-FR" sz="1100" b="1" dirty="0">
                <a:solidFill>
                  <a:srgbClr val="FFFF00"/>
                </a:solidFill>
                <a:latin typeface="Andy" panose="03080602030302030203" pitchFamily="66" charset="0"/>
              </a:rPr>
              <a:t>Belvès (Dordogne)</a:t>
            </a:r>
            <a:endParaRPr lang="fr-FR" sz="1100" dirty="0">
              <a:solidFill>
                <a:srgbClr val="FFFF00"/>
              </a:solidFill>
              <a:latin typeface="Andy" panose="0308060203030203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5825280"/>
      </p:ext>
    </p:extLst>
  </p:cSld>
  <p:clrMapOvr>
    <a:masterClrMapping/>
  </p:clrMapOvr>
  <p:transition spd="slow" advClick="0" advTm="75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81F8805-A435-488E-9A16-7D95187314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7"/>
            <a:ext cx="6119813" cy="344458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4E58837-308C-4473-ADE2-0FBCFAB78719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1980000" y="0"/>
            <a:ext cx="2160000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72000" r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fr-FR" sz="1100" b="1" dirty="0" err="1">
                <a:solidFill>
                  <a:srgbClr val="FFFF00"/>
                </a:solidFill>
                <a:latin typeface="Andy" panose="03080602030302030203" pitchFamily="66" charset="0"/>
              </a:rPr>
              <a:t>Vezenobres</a:t>
            </a:r>
            <a:r>
              <a:rPr lang="fr-FR" sz="1100" b="1" dirty="0">
                <a:solidFill>
                  <a:srgbClr val="FFFF00"/>
                </a:solidFill>
                <a:latin typeface="Andy" panose="03080602030302030203" pitchFamily="66" charset="0"/>
              </a:rPr>
              <a:t> (Gard)</a:t>
            </a:r>
            <a:endParaRPr lang="fr-FR" sz="1100" dirty="0">
              <a:solidFill>
                <a:srgbClr val="FFFF00"/>
              </a:solidFill>
              <a:latin typeface="Andy" panose="0308060203030203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0622321"/>
      </p:ext>
    </p:extLst>
  </p:cSld>
  <p:clrMapOvr>
    <a:masterClrMapping/>
  </p:clrMapOvr>
  <p:transition spd="slow" advClick="0" advTm="75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1" y="794"/>
            <a:ext cx="6119999" cy="3456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000" y="108000"/>
            <a:ext cx="3240000" cy="3240421"/>
          </a:xfrm>
          <a:prstGeom prst="rect">
            <a:avLst/>
          </a:prstGeom>
        </p:spPr>
      </p:pic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2160000" y="3204000"/>
            <a:ext cx="1800000" cy="25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5674" tIns="22838" rIns="45674" bIns="22838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fr-FR" altLang="fr-FR" sz="1398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Touche </a:t>
            </a:r>
            <a:r>
              <a:rPr lang="fr-FR" altLang="fr-FR" sz="1398" b="1" dirty="0" err="1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Esc</a:t>
            </a:r>
            <a:r>
              <a:rPr lang="fr-FR" altLang="fr-FR" sz="1398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 pour quitter</a:t>
            </a:r>
          </a:p>
        </p:txBody>
      </p:sp>
      <p:pic>
        <p:nvPicPr>
          <p:cNvPr id="9" name="Image 3">
            <a:extLst>
              <a:ext uri="{FF2B5EF4-FFF2-40B4-BE49-F238E27FC236}">
                <a16:creationId xmlns:a16="http://schemas.microsoft.com/office/drawing/2014/main" id="{1EB55D91-CEA6-40D3-A54F-CB8F3391DB8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160000" y="792000"/>
            <a:ext cx="1800000" cy="18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/>
          <p:cNvSpPr/>
          <p:nvPr/>
        </p:nvSpPr>
        <p:spPr>
          <a:xfrm>
            <a:off x="1620000" y="-360000"/>
            <a:ext cx="2880000" cy="1590263"/>
          </a:xfrm>
          <a:prstGeom prst="rect">
            <a:avLst/>
          </a:prstGeom>
          <a:noFill/>
        </p:spPr>
        <p:txBody>
          <a:bodyPr wrap="square" lIns="45674" tIns="22838" rIns="45674" bIns="22838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10034" b="1" dirty="0">
                <a:ln w="57150"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blipFill dpi="0" rotWithShape="1"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F I N</a:t>
            </a:r>
          </a:p>
        </p:txBody>
      </p:sp>
    </p:spTree>
    <p:extLst>
      <p:ext uri="{BB962C8B-B14F-4D97-AF65-F5344CB8AC3E}">
        <p14:creationId xmlns:p14="http://schemas.microsoft.com/office/powerpoint/2010/main" val="2302455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8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1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theme/theme1.xml><?xml version="1.0" encoding="utf-8"?>
<a:theme xmlns:a="http://schemas.openxmlformats.org/drawingml/2006/main" name="Somewhere in Fran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Somewhere in France</Template>
  <TotalTime>550</TotalTime>
  <Words>182</Words>
  <Application>Microsoft Office PowerPoint</Application>
  <PresentationFormat>Personnalisé</PresentationFormat>
  <Paragraphs>39</Paragraphs>
  <Slides>34</Slides>
  <Notes>2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34</vt:i4>
      </vt:variant>
    </vt:vector>
  </HeadingPairs>
  <TitlesOfParts>
    <vt:vector size="40" baseType="lpstr">
      <vt:lpstr>Algerian</vt:lpstr>
      <vt:lpstr>Harlow Solid Italic</vt:lpstr>
      <vt:lpstr>Calibri</vt:lpstr>
      <vt:lpstr>Arial</vt:lpstr>
      <vt:lpstr>Andy</vt:lpstr>
      <vt:lpstr>Somewhere in France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Quelque paysages de France</dc:title>
  <dc:creator>Apex</dc:creator>
  <cp:lastModifiedBy>apex1</cp:lastModifiedBy>
  <cp:revision>51</cp:revision>
  <dcterms:created xsi:type="dcterms:W3CDTF">2010-09-14T20:17:38Z</dcterms:created>
  <dcterms:modified xsi:type="dcterms:W3CDTF">2024-08-29T09:16:46Z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0008002255000000000001024120</vt:lpwstr>
  </property>
</Properties>
</file>