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72" r:id="rId3"/>
    <p:sldId id="271" r:id="rId4"/>
    <p:sldId id="270" r:id="rId5"/>
    <p:sldId id="269" r:id="rId6"/>
    <p:sldId id="268" r:id="rId7"/>
    <p:sldId id="267" r:id="rId8"/>
    <p:sldId id="266" r:id="rId9"/>
    <p:sldId id="265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57" r:id="rId18"/>
    <p:sldId id="273" r:id="rId19"/>
    <p:sldId id="274" r:id="rId20"/>
    <p:sldId id="275" r:id="rId21"/>
    <p:sldId id="276" r:id="rId22"/>
    <p:sldId id="277" r:id="rId23"/>
    <p:sldId id="279" r:id="rId24"/>
    <p:sldId id="278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459" autoAdjust="0"/>
    <p:restoredTop sz="94660"/>
  </p:normalViewPr>
  <p:slideViewPr>
    <p:cSldViewPr snapToGrid="0">
      <p:cViewPr varScale="1">
        <p:scale>
          <a:sx n="73" d="100"/>
          <a:sy n="73" d="100"/>
        </p:scale>
        <p:origin x="23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2BDD44-909E-4958-87CB-8732A20DCA40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446E3F-A170-4BFE-8CF4-75E00BC74DC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0988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446E3F-A170-4BFE-8CF4-75E00BC74DC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52563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4236-B381-B17E-795F-F6542D7A56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9BBD192-B0EF-2B4E-F8EE-D9F9F6008D0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DBD1D6E-10C5-1FE4-B8E5-1D864B7C7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0F2588-C0CB-C9CA-5EE5-DE252E00B3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E70D15-70DF-10B5-45C5-F174BADD8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27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E185D6-E896-DA3B-2D5D-BE2977D21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7F5D9D0-AF2D-EFE0-83F3-2B20CEBE19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D6D0859-41BE-E64C-D66F-34E4EA6D9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8286B9-E812-D454-1C1F-23E56D3BCD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0A2629E-B04A-FB76-1B43-9766D0FC43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3327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FFD7B1-D908-40CA-D4BE-4B78B1C19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2FA739B-9CC2-ADE7-3C4E-8AB6A87AB5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5C784CB-EFF8-DEC8-3FCD-D5FBC02F5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D531BDC-8DC6-DC89-CDD5-81F4FCFFD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F5111F9-21E3-2EE3-AD23-F866637DD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954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8FCC6E-D979-8390-C439-F7F631CDB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5837B30-DCBA-D109-FC9D-688FF53128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98762D-4035-9864-0C4D-FD877CDC73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A629A1A-A81E-B44A-99B8-9502A2E09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D20D295-6ABF-1A71-EA76-5276C3B2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632AC4-BDBC-F1D2-12BA-B63272C735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99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1DDFC2-7EC8-2DF0-E249-1D3D2C64A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7165587-69E4-9841-C7DC-F8CE9D43E5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E4A61FF-DE52-036B-65D0-375B6FBEAF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4FE0A909-0E50-8B3D-6560-0A0CF6CEB77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A044862-F3FF-3FE2-9C14-08154B7423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AE792A4-9B18-7BAC-D5A8-F01C50B89E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F62259E-B195-6494-A9C2-F98FABE9B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9D39FBB-3BD1-2785-6B5F-C57E332890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874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022EC1-59ED-7DB2-D3DE-7F5C2443CD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8E2E76B-88EB-3BDC-B5E0-388892C636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93AEE401-208C-6716-C8E3-B9B6732CAB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5C66412-50CE-0D6F-561B-8832A5ACCA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876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A8F0FF7-E21F-2729-3647-3A23A418EA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AA74668-FFCB-5646-699F-DD0026B3E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675886-F4A0-48B6-7053-7D029A44BE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526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C8BE58-3CDB-55BC-5B25-1F1A4AD8FE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F377FF5-CA69-48F9-D828-D93F39120E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3ABE34B-9933-3345-25B7-8BB6BBB620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1C06551-2A65-07A4-26E1-FECE51D98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B58B561-2189-786D-2ECB-47991FC247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2D4AB75-40FE-E297-4A4B-A693FEC144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032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CD5B6-6784-554F-1E5E-8D2D898DA6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95B266D-BB14-BCAF-9A36-0355678952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C448AE2-5DD8-52BE-E614-9C7F536C8B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09711D8-04A2-AF4A-498C-1E0DB7B6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3D42C9B-1196-87D9-8D55-19D7FAD97D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3007EE4-8DA7-9E1E-581A-2EC895F1F5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235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ED774A-2D2F-E6DC-0804-45C21D027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C8FA326-936D-626C-F5B7-FA03673AA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FCA6A11-44F6-0DDF-E899-6D73CC7BF2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948F2E1-395E-7839-99FA-52FADCBF37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0F42A4B-3BCF-D6CB-1FB0-AEC6FDCA82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888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07687A1-4A53-7FA9-5481-61F473E423E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9001F5D-63F5-73B0-038B-4890E40810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A90DC-DE40-8A85-3D9D-615E11B6B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AE0B3-5E21-62F2-B11A-BDDE851476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F959D58-CCCB-885D-0C92-B8D4570220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79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E3E06F5-C830-1A7C-D02E-E92945621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29CE58-E1B9-471E-5D54-8F2C37C236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DB9D0-53BE-DBFA-291A-0FD0BA951BD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3C60CB-A73D-41C5-99B1-D02098712794}" type="datetimeFigureOut">
              <a:rPr lang="fr-FR" smtClean="0"/>
              <a:t>13/12/2024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FD87D4-D85E-F045-3C4B-5142593B401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3BF0379-AA95-7D6D-BE5A-41C58A45B2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4412EDA-2C7B-4D3C-B069-6DE8CAF6D5A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2406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692F9678-B841-99DE-59F1-0001858D94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66000" y="189000"/>
            <a:ext cx="486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F8F0CBD-223B-37B4-3544-6478C03EE602}"/>
              </a:ext>
            </a:extLst>
          </p:cNvPr>
          <p:cNvSpPr txBox="1"/>
          <p:nvPr/>
        </p:nvSpPr>
        <p:spPr>
          <a:xfrm>
            <a:off x="8660524" y="5286703"/>
            <a:ext cx="33528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rgbClr val="FFFF00"/>
                </a:solidFill>
              </a:rPr>
              <a:t>Bena, village traditionnel (région de Bajawa).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95DEF5E0-1340-45E5-6B59-1D01F7005D20}"/>
              </a:ext>
            </a:extLst>
          </p:cNvPr>
          <p:cNvSpPr txBox="1"/>
          <p:nvPr/>
        </p:nvSpPr>
        <p:spPr>
          <a:xfrm>
            <a:off x="9070427" y="773775"/>
            <a:ext cx="32687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Île - Florès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9C76EA1-38E7-7A66-5B05-9648269D8D34}"/>
              </a:ext>
            </a:extLst>
          </p:cNvPr>
          <p:cNvSpPr txBox="1"/>
          <p:nvPr/>
        </p:nvSpPr>
        <p:spPr>
          <a:xfrm>
            <a:off x="8891752" y="1296995"/>
            <a:ext cx="34473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En Indonésie</a:t>
            </a:r>
          </a:p>
        </p:txBody>
      </p:sp>
    </p:spTree>
    <p:extLst>
      <p:ext uri="{BB962C8B-B14F-4D97-AF65-F5344CB8AC3E}">
        <p14:creationId xmlns:p14="http://schemas.microsoft.com/office/powerpoint/2010/main" val="419783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  <p:sndAc>
          <p:stSnd loop="1">
            <p:snd r:embed="rId2" name="James Last &amp; Richard Clayderman - Sacrifice.wav"/>
          </p:stSnd>
        </p:sndAc>
      </p:transition>
    </mc:Choice>
    <mc:Fallback xmlns="">
      <p:transition spd="slow" advClick="0" advTm="8000">
        <p:fade/>
        <p:sndAc>
          <p:stSnd loop="1">
            <p:snd r:embed="rId4" name="James Last &amp; Richard Clayderman - Sacrif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52E43F-9CA1-04D9-D382-A4DD097D2F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A883A16-26D3-6868-9D9B-17409AA288A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Florès, en indonésien </a:t>
            </a:r>
            <a:r>
              <a:rPr lang="fr-FR" sz="4000" b="1" dirty="0" err="1">
                <a:solidFill>
                  <a:srgbClr val="FFFF00"/>
                </a:solidFill>
              </a:rPr>
              <a:t>Pulau</a:t>
            </a:r>
            <a:r>
              <a:rPr lang="fr-FR" sz="4000" b="1" dirty="0">
                <a:solidFill>
                  <a:srgbClr val="FFFF00"/>
                </a:solidFill>
              </a:rPr>
              <a:t> Flores, est une île du sud de l'Indonésie longue de 360 kilomètres faisant partie des Petites îles de la Sonde et située à 767 km au nord-ouest de l'Australie. Elle se trouve à 0,32 km à l'est de l'île de </a:t>
            </a:r>
            <a:r>
              <a:rPr lang="fr-FR" sz="4000" b="1" dirty="0" err="1">
                <a:solidFill>
                  <a:srgbClr val="FFFF00"/>
                </a:solidFill>
              </a:rPr>
              <a:t>Rinca</a:t>
            </a:r>
            <a:r>
              <a:rPr lang="fr-FR" sz="4000" b="1" dirty="0">
                <a:solidFill>
                  <a:srgbClr val="FFFF00"/>
                </a:solidFill>
              </a:rPr>
              <a:t>, à 0,7 km à l'ouest de l'île d'</a:t>
            </a:r>
            <a:r>
              <a:rPr lang="fr-FR" sz="4000" b="1" dirty="0" err="1">
                <a:solidFill>
                  <a:srgbClr val="FFFF00"/>
                </a:solidFill>
              </a:rPr>
              <a:t>Adonara</a:t>
            </a:r>
            <a:r>
              <a:rPr lang="fr-FR" sz="4000" b="1" dirty="0">
                <a:solidFill>
                  <a:srgbClr val="FFFF00"/>
                </a:solidFill>
              </a:rPr>
              <a:t>, dans les îles </a:t>
            </a:r>
            <a:r>
              <a:rPr lang="fr-FR" sz="4000" b="1" dirty="0" err="1">
                <a:solidFill>
                  <a:srgbClr val="FFFF00"/>
                </a:solidFill>
              </a:rPr>
              <a:t>Solor</a:t>
            </a:r>
            <a:r>
              <a:rPr lang="fr-FR" sz="4000" b="1" dirty="0">
                <a:solidFill>
                  <a:srgbClr val="FFFF00"/>
                </a:solidFill>
              </a:rPr>
              <a:t>, et à 45 km au nord de l'île de Sumba. À 25 km à l'ouest se situe l'île de Komodo. Son nom vient du portugais Flores qui signifie en français « fleurs ». Florès borde la mer homonyme au nord et la mer de </a:t>
            </a:r>
            <a:r>
              <a:rPr lang="fr-FR" sz="4000" b="1" dirty="0" err="1">
                <a:solidFill>
                  <a:srgbClr val="FFFF00"/>
                </a:solidFill>
              </a:rPr>
              <a:t>Savu</a:t>
            </a:r>
            <a:r>
              <a:rPr lang="fr-FR" sz="4000" b="1" dirty="0">
                <a:solidFill>
                  <a:srgbClr val="FFFF00"/>
                </a:solidFill>
              </a:rPr>
              <a:t> au sud.</a:t>
            </a:r>
          </a:p>
        </p:txBody>
      </p:sp>
    </p:spTree>
    <p:extLst>
      <p:ext uri="{BB962C8B-B14F-4D97-AF65-F5344CB8AC3E}">
        <p14:creationId xmlns:p14="http://schemas.microsoft.com/office/powerpoint/2010/main" val="326559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F937959-CC20-7229-3C01-03A61B3766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géologie, Terrain&#10;&#10;Description générée automatiquement">
            <a:extLst>
              <a:ext uri="{FF2B5EF4-FFF2-40B4-BE49-F238E27FC236}">
                <a16:creationId xmlns:a16="http://schemas.microsoft.com/office/drawing/2014/main" id="{5441BBF6-2A25-09E5-D88E-E8A01CAA48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548" y="324288"/>
            <a:ext cx="4458186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93BF08-3C26-47CF-3ACE-4C7691006177}"/>
              </a:ext>
            </a:extLst>
          </p:cNvPr>
          <p:cNvSpPr txBox="1"/>
          <p:nvPr/>
        </p:nvSpPr>
        <p:spPr>
          <a:xfrm>
            <a:off x="606614" y="3767362"/>
            <a:ext cx="4457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rgbClr val="FFFF00"/>
                </a:solidFill>
              </a:rPr>
              <a:t>Volcan d'Inielika (région de Bajawa), lacs de cratères de couleur rouge résultant d'une éruption en 2001.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nature, paysage, nuage&#10;&#10;Description générée automatiquement">
            <a:extLst>
              <a:ext uri="{FF2B5EF4-FFF2-40B4-BE49-F238E27FC236}">
                <a16:creationId xmlns:a16="http://schemas.microsoft.com/office/drawing/2014/main" id="{F5646C12-CB68-305E-8E65-44FEAC72B8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57121" y="3119821"/>
            <a:ext cx="5184000" cy="345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E17F7F-F542-12FF-3B17-45D2789376CF}"/>
              </a:ext>
            </a:extLst>
          </p:cNvPr>
          <p:cNvSpPr txBox="1"/>
          <p:nvPr/>
        </p:nvSpPr>
        <p:spPr>
          <a:xfrm>
            <a:off x="7662379" y="2658156"/>
            <a:ext cx="5571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Paysage de Florès.</a:t>
            </a:r>
          </a:p>
        </p:txBody>
      </p:sp>
    </p:spTree>
    <p:extLst>
      <p:ext uri="{BB962C8B-B14F-4D97-AF65-F5344CB8AC3E}">
        <p14:creationId xmlns:p14="http://schemas.microsoft.com/office/powerpoint/2010/main" val="1022802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D4C7E5-064A-E7CC-06A2-C116651554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, transport, Véhicule terrestre&#10;&#10;Description générée automatiquement">
            <a:extLst>
              <a:ext uri="{FF2B5EF4-FFF2-40B4-BE49-F238E27FC236}">
                <a16:creationId xmlns:a16="http://schemas.microsoft.com/office/drawing/2014/main" id="{72844048-A7C6-9D5E-B4B5-B50820C2EE4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2562" y="429422"/>
            <a:ext cx="4284000" cy="321721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AE2D99-D2B7-F3B1-AD0D-BFB4ED6784F4}"/>
              </a:ext>
            </a:extLst>
          </p:cNvPr>
          <p:cNvSpPr txBox="1"/>
          <p:nvPr/>
        </p:nvSpPr>
        <p:spPr>
          <a:xfrm>
            <a:off x="6968359" y="3804745"/>
            <a:ext cx="5549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/>
              <a:t>Le moyen de transport privilégié de Flores (Ende).</a:t>
            </a:r>
            <a:endParaRPr lang="fr-FR" sz="2400" b="1" i="1" dirty="0"/>
          </a:p>
        </p:txBody>
      </p:sp>
      <p:pic>
        <p:nvPicPr>
          <p:cNvPr id="6" name="Image 5" descr="Une image contenant plein air, monument, ciel, arbre&#10;&#10;Description générée automatiquement">
            <a:extLst>
              <a:ext uri="{FF2B5EF4-FFF2-40B4-BE49-F238E27FC236}">
                <a16:creationId xmlns:a16="http://schemas.microsoft.com/office/drawing/2014/main" id="{4FAC8C04-510C-DA21-A02B-4260C7F4ED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5534" y="189000"/>
            <a:ext cx="4860000" cy="648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FE5F2F5-5F52-84D3-FE7F-E35AC090C5B3}"/>
              </a:ext>
            </a:extLst>
          </p:cNvPr>
          <p:cNvSpPr txBox="1"/>
          <p:nvPr/>
        </p:nvSpPr>
        <p:spPr>
          <a:xfrm>
            <a:off x="4292282" y="5902036"/>
            <a:ext cx="56525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/>
              <a:t>Statue de Jésus. L'île est à majorité catholique (Maumere).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94269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081162-7C8A-408B-7B7D-BBD0C42FC9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0B0F304-5A24-60E3-401B-4D7F1072EC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448" y="287884"/>
            <a:ext cx="5400000" cy="30375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paysage, nuage, plein air, nature&#10;&#10;Description générée automatiquement">
            <a:extLst>
              <a:ext uri="{FF2B5EF4-FFF2-40B4-BE49-F238E27FC236}">
                <a16:creationId xmlns:a16="http://schemas.microsoft.com/office/drawing/2014/main" id="{8EE4631C-EA75-FFB3-B0B5-38DCA956A0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4721" y="3325384"/>
            <a:ext cx="5004000" cy="333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0959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A0AE6D-40F2-414A-7251-7161318A2C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aysage, plein air, nuage, ciel&#10;&#10;Description générée automatiquement">
            <a:extLst>
              <a:ext uri="{FF2B5EF4-FFF2-40B4-BE49-F238E27FC236}">
                <a16:creationId xmlns:a16="http://schemas.microsoft.com/office/drawing/2014/main" id="{84533115-91A5-018C-05A6-F8CA273AF6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9010" y="336331"/>
            <a:ext cx="4824000" cy="3216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mammifère, reptile, Animal terrestre&#10;&#10;Description générée automatiquement">
            <a:extLst>
              <a:ext uri="{FF2B5EF4-FFF2-40B4-BE49-F238E27FC236}">
                <a16:creationId xmlns:a16="http://schemas.microsoft.com/office/drawing/2014/main" id="{48B2C1CF-4809-F2BF-8C1A-719EF5421F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8990" y="3352800"/>
            <a:ext cx="4896000" cy="32640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47370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50D0B2B-0A9E-C679-0E01-B3D223037F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au, sous-marin, barrière de corail, Récif corallien&#10;&#10;Description générée automatiquement">
            <a:extLst>
              <a:ext uri="{FF2B5EF4-FFF2-40B4-BE49-F238E27FC236}">
                <a16:creationId xmlns:a16="http://schemas.microsoft.com/office/drawing/2014/main" id="{0DF5FCBA-CC69-3687-0D55-6F5BD26C4A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821" y="378372"/>
            <a:ext cx="4392000" cy="329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nature, grotte, eau, Lac souterrain&#10;&#10;Description générée automatiquement">
            <a:extLst>
              <a:ext uri="{FF2B5EF4-FFF2-40B4-BE49-F238E27FC236}">
                <a16:creationId xmlns:a16="http://schemas.microsoft.com/office/drawing/2014/main" id="{E7386B26-B047-5174-299B-A58294B1EEC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94179" y="3195145"/>
            <a:ext cx="4464000" cy="334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940009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56FCDD2-88A8-9E95-D4D1-639D58EF32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D24CD7-4CCB-F71A-F8BC-63F866FEF8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9922" y="504496"/>
            <a:ext cx="5346000" cy="3564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5" name="Image 4" descr="Une image contenant paysage, plein air, nuage, herbe&#10;&#10;Description générée automatiquement">
            <a:extLst>
              <a:ext uri="{FF2B5EF4-FFF2-40B4-BE49-F238E27FC236}">
                <a16:creationId xmlns:a16="http://schemas.microsoft.com/office/drawing/2014/main" id="{3047C847-25A6-1763-1ABF-68DA9479A64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389" y="2896003"/>
            <a:ext cx="4500000" cy="3375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42771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CC10C56-13C8-15C1-45A5-BD5DB8BC88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volcan, plein air, Stratovolcan&#10;&#10;Description générée automatiquement">
            <a:extLst>
              <a:ext uri="{FF2B5EF4-FFF2-40B4-BE49-F238E27FC236}">
                <a16:creationId xmlns:a16="http://schemas.microsoft.com/office/drawing/2014/main" id="{6556FF23-5968-C9A1-CB93-36EBF426B7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3552" y="340437"/>
            <a:ext cx="5760000" cy="32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nuage, montagne&#10;&#10;Description générée automatiquement">
            <a:extLst>
              <a:ext uri="{FF2B5EF4-FFF2-40B4-BE49-F238E27FC236}">
                <a16:creationId xmlns:a16="http://schemas.microsoft.com/office/drawing/2014/main" id="{7A7CBA8E-F1CC-A791-3470-86F43A3B1A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86448" y="3281856"/>
            <a:ext cx="5472000" cy="329232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7341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B6016-0794-D1B7-F5FE-754898487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nature&#10;&#10;Description générée automatiquement">
            <a:extLst>
              <a:ext uri="{FF2B5EF4-FFF2-40B4-BE49-F238E27FC236}">
                <a16:creationId xmlns:a16="http://schemas.microsoft.com/office/drawing/2014/main" id="{F7392E89-55D1-2A2E-0E97-FFE328DB95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2856" y="283779"/>
            <a:ext cx="4428000" cy="3321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herbe, plein air, bâtiment, montagne&#10;&#10;Description générée automatiquement">
            <a:extLst>
              <a:ext uri="{FF2B5EF4-FFF2-40B4-BE49-F238E27FC236}">
                <a16:creationId xmlns:a16="http://schemas.microsoft.com/office/drawing/2014/main" id="{2A205325-6B18-009F-0317-5C35C78518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1144" y="3531207"/>
            <a:ext cx="4644000" cy="309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332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6A30AAE-A84D-D726-749B-3014183F42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ontagne, plein air, eau, nature&#10;&#10;Description générée automatiquement">
            <a:extLst>
              <a:ext uri="{FF2B5EF4-FFF2-40B4-BE49-F238E27FC236}">
                <a16:creationId xmlns:a16="http://schemas.microsoft.com/office/drawing/2014/main" id="{ABA982E8-C34E-3C43-2ACF-51876A4887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4483" y="371147"/>
            <a:ext cx="5004000" cy="338331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uage, plein air, ciel, montagne&#10;&#10;Description générée automatiquement">
            <a:extLst>
              <a:ext uri="{FF2B5EF4-FFF2-40B4-BE49-F238E27FC236}">
                <a16:creationId xmlns:a16="http://schemas.microsoft.com/office/drawing/2014/main" id="{9B8B6701-9174-51E7-0166-3965B66C4D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9517" y="3293023"/>
            <a:ext cx="4968000" cy="3312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125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F860D6-81A5-C95F-5712-818EAD11A4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nuage&#10;&#10;Description générée automatiquement">
            <a:extLst>
              <a:ext uri="{FF2B5EF4-FFF2-40B4-BE49-F238E27FC236}">
                <a16:creationId xmlns:a16="http://schemas.microsoft.com/office/drawing/2014/main" id="{E3EBD948-DCC9-5084-9791-B1AB286698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1371" y="241724"/>
            <a:ext cx="6717801" cy="28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6C4F3D-F91F-99E6-97EA-2BC6D5687852}"/>
              </a:ext>
            </a:extLst>
          </p:cNvPr>
          <p:cNvSpPr txBox="1"/>
          <p:nvPr/>
        </p:nvSpPr>
        <p:spPr>
          <a:xfrm>
            <a:off x="7582975" y="3429000"/>
            <a:ext cx="6515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rgbClr val="FFFF00"/>
                </a:solidFill>
              </a:rPr>
              <a:t>Port Labuan Bajo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8236320-F4FE-6CCE-433D-562FDA6F597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0765" y="3268276"/>
            <a:ext cx="4464000" cy="334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2709DD9C-45AE-CE53-2CE2-61596F977106}"/>
              </a:ext>
            </a:extLst>
          </p:cNvPr>
          <p:cNvSpPr txBox="1"/>
          <p:nvPr/>
        </p:nvSpPr>
        <p:spPr>
          <a:xfrm>
            <a:off x="1330133" y="2765851"/>
            <a:ext cx="38512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rgbClr val="FFFF00"/>
                </a:solidFill>
              </a:rPr>
              <a:t>Grotte Batu Cermin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41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2C36DBD-3FDA-73E0-7CF2-B08066719C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nuage, ciel&#10;&#10;Description générée automatiquement">
            <a:extLst>
              <a:ext uri="{FF2B5EF4-FFF2-40B4-BE49-F238E27FC236}">
                <a16:creationId xmlns:a16="http://schemas.microsoft.com/office/drawing/2014/main" id="{3857983B-4FDE-8B96-0033-4DD06F69F7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330" y="411837"/>
            <a:ext cx="4464000" cy="334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A9FA30-145B-3D4A-B959-2CFE1E1A3BFE}"/>
              </a:ext>
            </a:extLst>
          </p:cNvPr>
          <p:cNvSpPr txBox="1"/>
          <p:nvPr/>
        </p:nvSpPr>
        <p:spPr>
          <a:xfrm>
            <a:off x="0" y="3759837"/>
            <a:ext cx="5980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rgbClr val="FFFF00"/>
                </a:solidFill>
              </a:rPr>
              <a:t>Coucher de soleil Atlantis on the rock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sol, mammifère&#10;&#10;Description générée automatiquement">
            <a:extLst>
              <a:ext uri="{FF2B5EF4-FFF2-40B4-BE49-F238E27FC236}">
                <a16:creationId xmlns:a16="http://schemas.microsoft.com/office/drawing/2014/main" id="{AB31B34B-3463-B6FA-2833-FEAFD78661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3670" y="3132083"/>
            <a:ext cx="4560000" cy="34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14C60F70-F005-9CE8-9FB4-4E7CCEA823ED}"/>
              </a:ext>
            </a:extLst>
          </p:cNvPr>
          <p:cNvSpPr txBox="1"/>
          <p:nvPr/>
        </p:nvSpPr>
        <p:spPr>
          <a:xfrm>
            <a:off x="8772022" y="2640356"/>
            <a:ext cx="614329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Komodo</a:t>
            </a:r>
          </a:p>
        </p:txBody>
      </p:sp>
    </p:spTree>
    <p:extLst>
      <p:ext uri="{BB962C8B-B14F-4D97-AF65-F5344CB8AC3E}">
        <p14:creationId xmlns:p14="http://schemas.microsoft.com/office/powerpoint/2010/main" val="1542393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C17B663-A316-653D-AB5B-39429D97C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8A02C9-637E-E019-75EE-52B89D679C5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310" y="3429000"/>
            <a:ext cx="4224000" cy="316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5FD269-30EC-0A0C-D94E-12D34FFEC9FF}"/>
              </a:ext>
            </a:extLst>
          </p:cNvPr>
          <p:cNvSpPr txBox="1"/>
          <p:nvPr/>
        </p:nvSpPr>
        <p:spPr>
          <a:xfrm>
            <a:off x="315310" y="1859340"/>
            <a:ext cx="45614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/>
              <a:t>Pink Beach – Normalement la plage est légèrement rosée due aux petits bouts de corail rose sur le sable</a:t>
            </a:r>
            <a:endParaRPr lang="fr-FR" sz="2400" b="1" i="1" dirty="0"/>
          </a:p>
        </p:txBody>
      </p:sp>
      <p:pic>
        <p:nvPicPr>
          <p:cNvPr id="6" name="Image 5" descr="Une image contenant plein air, ciel, nuage, arbre&#10;&#10;Description générée automatiquement">
            <a:extLst>
              <a:ext uri="{FF2B5EF4-FFF2-40B4-BE49-F238E27FC236}">
                <a16:creationId xmlns:a16="http://schemas.microsoft.com/office/drawing/2014/main" id="{4879FD6D-0CFC-66C6-E1EF-194092A91DA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08690" y="294913"/>
            <a:ext cx="4368000" cy="3276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CB15828-0A7A-8349-3638-46093AF3DDC5}"/>
              </a:ext>
            </a:extLst>
          </p:cNvPr>
          <p:cNvSpPr txBox="1"/>
          <p:nvPr/>
        </p:nvSpPr>
        <p:spPr>
          <a:xfrm>
            <a:off x="8912772" y="3570913"/>
            <a:ext cx="5370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/>
              <a:t>Sulphurea Hill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3868874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33A44BC-1158-F732-AE88-2D3E80F861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1CE05930-7B74-C0EC-44E0-58F18E3870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249" y="231228"/>
            <a:ext cx="4428000" cy="3321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92D05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 4" descr="Une image contenant nouille, Cuisine, nourriture, plat&#10;&#10;Description générée automatiquement">
            <a:extLst>
              <a:ext uri="{FF2B5EF4-FFF2-40B4-BE49-F238E27FC236}">
                <a16:creationId xmlns:a16="http://schemas.microsoft.com/office/drawing/2014/main" id="{1C2CA47B-B23A-3D8B-B4B6-05D8802E072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11753" y="3279227"/>
            <a:ext cx="4464000" cy="3348000"/>
          </a:xfrm>
          <a:prstGeom prst="rect">
            <a:avLst/>
          </a:prstGeom>
          <a:ln w="127000" cap="rnd">
            <a:solidFill>
              <a:srgbClr val="00B05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B4B950E-6CD6-316D-C5C9-B21DAE60FD00}"/>
              </a:ext>
            </a:extLst>
          </p:cNvPr>
          <p:cNvSpPr txBox="1"/>
          <p:nvPr/>
        </p:nvSpPr>
        <p:spPr>
          <a:xfrm>
            <a:off x="1072056" y="3699641"/>
            <a:ext cx="50239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/>
              <a:t>Kanawa Island</a:t>
            </a:r>
            <a:endParaRPr lang="fr-FR" sz="2400" b="1" i="1" dirty="0"/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63982584-19FB-40EB-C18F-75019FAAAA9C}"/>
              </a:ext>
            </a:extLst>
          </p:cNvPr>
          <p:cNvSpPr txBox="1"/>
          <p:nvPr/>
        </p:nvSpPr>
        <p:spPr>
          <a:xfrm>
            <a:off x="7658898" y="2790891"/>
            <a:ext cx="4427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Pâtes </a:t>
            </a:r>
            <a:r>
              <a:rPr lang="fr-FR" sz="2400" b="1" i="1" dirty="0" err="1"/>
              <a:t>carbonora</a:t>
            </a:r>
            <a:r>
              <a:rPr lang="fr-FR" sz="2400" b="1" i="1" dirty="0"/>
              <a:t> Made In Italie</a:t>
            </a:r>
          </a:p>
        </p:txBody>
      </p:sp>
    </p:spTree>
    <p:extLst>
      <p:ext uri="{BB962C8B-B14F-4D97-AF65-F5344CB8AC3E}">
        <p14:creationId xmlns:p14="http://schemas.microsoft.com/office/powerpoint/2010/main" val="217291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13F041-956E-3CAD-D811-9C644EFB69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iel, plein air, bleu vert, natation&#10;&#10;Description générée automatiquement">
            <a:extLst>
              <a:ext uri="{FF2B5EF4-FFF2-40B4-BE49-F238E27FC236}">
                <a16:creationId xmlns:a16="http://schemas.microsoft.com/office/drawing/2014/main" id="{B3C0E71D-5A2D-F315-01C1-6E122B332D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3996" y="283428"/>
            <a:ext cx="4716000" cy="3145572"/>
          </a:xfrm>
          <a:prstGeom prst="rect">
            <a:avLst/>
          </a:prstGeom>
          <a:ln w="38100" cap="sq">
            <a:solidFill>
              <a:srgbClr val="00206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eau, plein air, ciel, nuage&#10;&#10;Description générée automatiquement">
            <a:extLst>
              <a:ext uri="{FF2B5EF4-FFF2-40B4-BE49-F238E27FC236}">
                <a16:creationId xmlns:a16="http://schemas.microsoft.com/office/drawing/2014/main" id="{74F8BBAA-5265-F262-62FD-2678CC86633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12055" y="3429000"/>
            <a:ext cx="4272000" cy="3204000"/>
          </a:xfrm>
          <a:prstGeom prst="rect">
            <a:avLst/>
          </a:prstGeom>
          <a:ln w="38100" cap="sq">
            <a:solidFill>
              <a:srgbClr val="7030A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90F23BA-1F0F-6B3B-F08F-7CC0467FD04A}"/>
              </a:ext>
            </a:extLst>
          </p:cNvPr>
          <p:cNvSpPr txBox="1"/>
          <p:nvPr/>
        </p:nvSpPr>
        <p:spPr>
          <a:xfrm>
            <a:off x="6056524" y="2967335"/>
            <a:ext cx="427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/>
              <a:t>Flores</a:t>
            </a:r>
            <a:endParaRPr lang="fr-FR" sz="2400" b="1" i="1" dirty="0"/>
          </a:p>
        </p:txBody>
      </p:sp>
    </p:spTree>
    <p:extLst>
      <p:ext uri="{BB962C8B-B14F-4D97-AF65-F5344CB8AC3E}">
        <p14:creationId xmlns:p14="http://schemas.microsoft.com/office/powerpoint/2010/main" val="13902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5946CD6-4C21-4A0A-156B-F694F87A2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nuage&#10;&#10;Description générée automatiquement">
            <a:extLst>
              <a:ext uri="{FF2B5EF4-FFF2-40B4-BE49-F238E27FC236}">
                <a16:creationId xmlns:a16="http://schemas.microsoft.com/office/drawing/2014/main" id="{6384C396-3C6D-DE6E-BD58-6B749212822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931AD8-5B45-EAFA-92DF-3B70046AEF5B}"/>
              </a:ext>
            </a:extLst>
          </p:cNvPr>
          <p:cNvSpPr txBox="1"/>
          <p:nvPr/>
        </p:nvSpPr>
        <p:spPr>
          <a:xfrm>
            <a:off x="4289653" y="5986079"/>
            <a:ext cx="83335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chemeClr val="bg1"/>
                </a:solidFill>
              </a:rPr>
              <a:t>Chutes de Ribeira Grande.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2377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21790F-6C05-5A67-1302-DC51B8BD3F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grotte, nature, sol, plein air&#10;&#10;Description générée automatiquement">
            <a:extLst>
              <a:ext uri="{FF2B5EF4-FFF2-40B4-BE49-F238E27FC236}">
                <a16:creationId xmlns:a16="http://schemas.microsoft.com/office/drawing/2014/main" id="{84E04731-1176-DC17-5F96-A5C256005DB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3" y="279000"/>
            <a:ext cx="947589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43E01EF-2EF2-E46A-B1BC-3F813138A454}"/>
              </a:ext>
            </a:extLst>
          </p:cNvPr>
          <p:cNvSpPr txBox="1"/>
          <p:nvPr/>
        </p:nvSpPr>
        <p:spPr>
          <a:xfrm>
            <a:off x="3828990" y="5992606"/>
            <a:ext cx="79594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La grotte de Liang Bua (île de Florès).</a:t>
            </a:r>
          </a:p>
        </p:txBody>
      </p:sp>
    </p:spTree>
    <p:extLst>
      <p:ext uri="{BB962C8B-B14F-4D97-AF65-F5344CB8AC3E}">
        <p14:creationId xmlns:p14="http://schemas.microsoft.com/office/powerpoint/2010/main" val="1982696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0D0B30-D19B-E662-90F5-50E9D60EACB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nuage&#10;&#10;Description générée automatiquement">
            <a:extLst>
              <a:ext uri="{FF2B5EF4-FFF2-40B4-BE49-F238E27FC236}">
                <a16:creationId xmlns:a16="http://schemas.microsoft.com/office/drawing/2014/main" id="{E308540C-8AB3-32BF-0D8D-BC74B69561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6418" y="376994"/>
            <a:ext cx="4716000" cy="314203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487A80-AF04-87E8-41D1-143B81B72010}"/>
              </a:ext>
            </a:extLst>
          </p:cNvPr>
          <p:cNvSpPr txBox="1"/>
          <p:nvPr/>
        </p:nvSpPr>
        <p:spPr>
          <a:xfrm>
            <a:off x="5257520" y="1424791"/>
            <a:ext cx="71236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>
                <a:solidFill>
                  <a:schemeClr val="bg1"/>
                </a:solidFill>
              </a:rPr>
              <a:t>Voyage en Indonésie (suite): île de Florès</a:t>
            </a:r>
            <a:endParaRPr lang="fr-FR" sz="2800" b="1" i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aysage, plein air, herbe, montagne&#10;&#10;Description générée automatiquement">
            <a:extLst>
              <a:ext uri="{FF2B5EF4-FFF2-40B4-BE49-F238E27FC236}">
                <a16:creationId xmlns:a16="http://schemas.microsoft.com/office/drawing/2014/main" id="{690A2D7B-3FE5-74D4-9682-539A6AF3B2E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73310" y="3429000"/>
            <a:ext cx="4788000" cy="319000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C3474E7-C4AD-B5E6-9ED2-9D46849DEFCB}"/>
              </a:ext>
            </a:extLst>
          </p:cNvPr>
          <p:cNvSpPr txBox="1"/>
          <p:nvPr/>
        </p:nvSpPr>
        <p:spPr>
          <a:xfrm>
            <a:off x="6858836" y="2872517"/>
            <a:ext cx="53331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chemeClr val="bg1"/>
                </a:solidFill>
              </a:rPr>
              <a:t>Les rizières en terrasses de Cancar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0587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74759C-25AE-FCB3-0BD7-F4175B6D3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plein air, herbe, bâtiment&#10;&#10;Description générée automatiquement">
            <a:extLst>
              <a:ext uri="{FF2B5EF4-FFF2-40B4-BE49-F238E27FC236}">
                <a16:creationId xmlns:a16="http://schemas.microsoft.com/office/drawing/2014/main" id="{6CE59F2F-BA05-3017-5557-2DA2D467E6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94028" y="360307"/>
            <a:ext cx="4464000" cy="297972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21B9FA-C65E-595C-B425-3DDC7A2EF925}"/>
              </a:ext>
            </a:extLst>
          </p:cNvPr>
          <p:cNvSpPr txBox="1"/>
          <p:nvPr/>
        </p:nvSpPr>
        <p:spPr>
          <a:xfrm>
            <a:off x="7685690" y="3340027"/>
            <a:ext cx="40732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Les villages traditionnels de </a:t>
            </a:r>
            <a:r>
              <a:rPr lang="fr-FR" sz="2400" b="1" i="1" dirty="0" err="1">
                <a:solidFill>
                  <a:schemeClr val="bg1"/>
                </a:solidFill>
              </a:rPr>
              <a:t>Bena</a:t>
            </a:r>
            <a:r>
              <a:rPr lang="fr-FR" sz="2400" b="1" i="1" dirty="0">
                <a:solidFill>
                  <a:schemeClr val="bg1"/>
                </a:solidFill>
              </a:rPr>
              <a:t> et </a:t>
            </a:r>
            <a:r>
              <a:rPr lang="fr-FR" sz="2400" b="1" i="1" dirty="0" err="1">
                <a:solidFill>
                  <a:schemeClr val="bg1"/>
                </a:solidFill>
              </a:rPr>
              <a:t>Wae</a:t>
            </a:r>
            <a:r>
              <a:rPr lang="fr-FR" sz="2400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 err="1">
                <a:solidFill>
                  <a:schemeClr val="bg1"/>
                </a:solidFill>
              </a:rPr>
              <a:t>Rebo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eau, paysage, Reliefs côtiers et océaniques&#10;&#10;Description générée automatiquement">
            <a:extLst>
              <a:ext uri="{FF2B5EF4-FFF2-40B4-BE49-F238E27FC236}">
                <a16:creationId xmlns:a16="http://schemas.microsoft.com/office/drawing/2014/main" id="{8697C547-1BC7-ECB4-8922-1D83F4F023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972" y="3192881"/>
            <a:ext cx="4512000" cy="338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190AEBE-F01E-A2E7-A375-61870E13E0EE}"/>
              </a:ext>
            </a:extLst>
          </p:cNvPr>
          <p:cNvSpPr txBox="1"/>
          <p:nvPr/>
        </p:nvSpPr>
        <p:spPr>
          <a:xfrm>
            <a:off x="776103" y="2361884"/>
            <a:ext cx="4217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chemeClr val="bg1"/>
                </a:solidFill>
              </a:rPr>
              <a:t>Les plages paradisiaques de Kanawa et de Pink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015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482676-551A-F033-AFA1-A36BD59592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arbre, ciel&#10;&#10;Description générée automatiquement">
            <a:extLst>
              <a:ext uri="{FF2B5EF4-FFF2-40B4-BE49-F238E27FC236}">
                <a16:creationId xmlns:a16="http://schemas.microsoft.com/office/drawing/2014/main" id="{3B67D7D2-A721-8913-5459-7CDCD253B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290" y="422575"/>
            <a:ext cx="6336000" cy="309206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 5" descr="Une image contenant plein air, montagne, ciel, nature&#10;&#10;Description générée automatiquement">
            <a:extLst>
              <a:ext uri="{FF2B5EF4-FFF2-40B4-BE49-F238E27FC236}">
                <a16:creationId xmlns:a16="http://schemas.microsoft.com/office/drawing/2014/main" id="{A25C3BA5-790F-90B4-37D4-EB2B37D83A1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53710" y="3429000"/>
            <a:ext cx="4644000" cy="30960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18EE3A1-DF45-F8A2-F2BC-7941046BF6A1}"/>
              </a:ext>
            </a:extLst>
          </p:cNvPr>
          <p:cNvSpPr txBox="1"/>
          <p:nvPr/>
        </p:nvSpPr>
        <p:spPr>
          <a:xfrm>
            <a:off x="2049517" y="3983421"/>
            <a:ext cx="395189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Flores, Komodo et autres petites îles de la Sonde  à Suivre</a:t>
            </a:r>
          </a:p>
        </p:txBody>
      </p:sp>
    </p:spTree>
    <p:extLst>
      <p:ext uri="{BB962C8B-B14F-4D97-AF65-F5344CB8AC3E}">
        <p14:creationId xmlns:p14="http://schemas.microsoft.com/office/powerpoint/2010/main" val="313589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C629D40-D676-DE2D-11F9-E0375C9E31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mmifère, reptile, Reptile à écailles&#10;&#10;Description générée automatiquement">
            <a:extLst>
              <a:ext uri="{FF2B5EF4-FFF2-40B4-BE49-F238E27FC236}">
                <a16:creationId xmlns:a16="http://schemas.microsoft.com/office/drawing/2014/main" id="{544397E0-6833-5211-FD66-9BC14DC6A1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04993" y="297000"/>
            <a:ext cx="4698000" cy="3132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9E57D4-937D-B70A-090B-FBCA47171445}"/>
              </a:ext>
            </a:extLst>
          </p:cNvPr>
          <p:cNvSpPr txBox="1"/>
          <p:nvPr/>
        </p:nvSpPr>
        <p:spPr>
          <a:xfrm>
            <a:off x="6549737" y="3520285"/>
            <a:ext cx="56422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chemeClr val="bg1"/>
                </a:solidFill>
              </a:rPr>
              <a:t>Face à face avec le Dragon de Komodo</a:t>
            </a:r>
            <a:endParaRPr lang="fr-FR" sz="2400" b="1" i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aysage, plein air, eau, nuage&#10;&#10;Description générée automatiquement">
            <a:extLst>
              <a:ext uri="{FF2B5EF4-FFF2-40B4-BE49-F238E27FC236}">
                <a16:creationId xmlns:a16="http://schemas.microsoft.com/office/drawing/2014/main" id="{0337FF36-42DC-6CEA-8DD5-E57F19CE3C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996" y="3612603"/>
            <a:ext cx="4536000" cy="3024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05D0A6A-3212-44AB-E932-F8210BD2FBBD}"/>
              </a:ext>
            </a:extLst>
          </p:cNvPr>
          <p:cNvSpPr txBox="1"/>
          <p:nvPr/>
        </p:nvSpPr>
        <p:spPr>
          <a:xfrm>
            <a:off x="418747" y="1581293"/>
            <a:ext cx="54136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chemeClr val="bg1"/>
                </a:solidFill>
              </a:rPr>
              <a:t>Sudamala Resort, Seraya</a:t>
            </a:r>
          </a:p>
          <a:p>
            <a:r>
              <a:rPr lang="fr-FR" sz="2400" b="1" i="1">
                <a:solidFill>
                  <a:schemeClr val="bg1"/>
                </a:solidFill>
              </a:rPr>
              <a:t>Situé sur une île au large de Labuan Bajo, le Sudamala Resort, Seraya vous propose une plage privée et une piscine extérieure.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179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10BB029-2B88-E85F-8FB6-7F1F6CD4C5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sol&#10;&#10;Description générée automatiquement">
            <a:extLst>
              <a:ext uri="{FF2B5EF4-FFF2-40B4-BE49-F238E27FC236}">
                <a16:creationId xmlns:a16="http://schemas.microsoft.com/office/drawing/2014/main" id="{37EC69C4-0CE3-F3DE-2297-7A51E39C73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218" y="367862"/>
            <a:ext cx="4806000" cy="32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roue, véhicule, arbre&#10;&#10;Description générée automatiquement">
            <a:extLst>
              <a:ext uri="{FF2B5EF4-FFF2-40B4-BE49-F238E27FC236}">
                <a16:creationId xmlns:a16="http://schemas.microsoft.com/office/drawing/2014/main" id="{10C8B569-EC83-61D7-33BD-E2BA4569049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74784" y="3310758"/>
            <a:ext cx="4806000" cy="3204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4868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CDE3B18-1770-B79B-33F4-1BB11D00A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bâtiment, toit&#10;&#10;Description générée automatiquement">
            <a:extLst>
              <a:ext uri="{FF2B5EF4-FFF2-40B4-BE49-F238E27FC236}">
                <a16:creationId xmlns:a16="http://schemas.microsoft.com/office/drawing/2014/main" id="{C47E8A67-110B-C520-A619-0A0500F85EB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16817" y="336331"/>
            <a:ext cx="4752000" cy="3168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 6" descr="Une image contenant herbe, plein air, arbre, plante&#10;&#10;Description générée automatiquement">
            <a:extLst>
              <a:ext uri="{FF2B5EF4-FFF2-40B4-BE49-F238E27FC236}">
                <a16:creationId xmlns:a16="http://schemas.microsoft.com/office/drawing/2014/main" id="{D594F10C-0963-E17B-CC7C-569E3E6CB31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617" y="3605048"/>
            <a:ext cx="4428000" cy="2952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C0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4649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853129C-72FC-D6DC-CB58-CAEC7D39E2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6B0E6FF4-6D58-0DF9-B26B-471AA31C3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244" y="261424"/>
            <a:ext cx="6912000" cy="30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2683888E-2FB4-0305-9443-2F013167A93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7835" y="3536577"/>
            <a:ext cx="6984000" cy="309187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30642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B937E6-1700-5995-E49F-4448B4F0AF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arbre, plein air, singe&#10;&#10;Description générée automatiquement">
            <a:extLst>
              <a:ext uri="{FF2B5EF4-FFF2-40B4-BE49-F238E27FC236}">
                <a16:creationId xmlns:a16="http://schemas.microsoft.com/office/drawing/2014/main" id="{C37BF4DE-C246-FBD4-B4CF-15CA786A0AA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510" y="3545270"/>
            <a:ext cx="4572000" cy="3048000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nuage, hutte&#10;&#10;Description générée automatiquement">
            <a:extLst>
              <a:ext uri="{FF2B5EF4-FFF2-40B4-BE49-F238E27FC236}">
                <a16:creationId xmlns:a16="http://schemas.microsoft.com/office/drawing/2014/main" id="{1B0A6BBA-7163-62A1-D515-9EF84A39F7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8682" y="218159"/>
            <a:ext cx="4824000" cy="3210841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0162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9F43F09-A485-C8A8-C0CF-9702BD2585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Description générée automatiquement">
            <a:extLst>
              <a:ext uri="{FF2B5EF4-FFF2-40B4-BE49-F238E27FC236}">
                <a16:creationId xmlns:a16="http://schemas.microsoft.com/office/drawing/2014/main" id="{A09B80C0-326C-FC26-FA93-C186EDF0DB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696" y="350126"/>
            <a:ext cx="5040000" cy="336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Une image contenant plein air, ciel, bâtiment, hutte&#10;&#10;Description générée automatiquement">
            <a:extLst>
              <a:ext uri="{FF2B5EF4-FFF2-40B4-BE49-F238E27FC236}">
                <a16:creationId xmlns:a16="http://schemas.microsoft.com/office/drawing/2014/main" id="{599DDA0B-74AE-AC47-28B9-9A0DFC54B4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06147" y="3350367"/>
            <a:ext cx="4867832" cy="324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17033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009079B-2EF5-782A-E415-D7543BFF85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habits, en bois&#10;&#10;Description générée automatiquement">
            <a:extLst>
              <a:ext uri="{FF2B5EF4-FFF2-40B4-BE49-F238E27FC236}">
                <a16:creationId xmlns:a16="http://schemas.microsoft.com/office/drawing/2014/main" id="{C934F6B9-18D2-91DC-4428-55A0A58744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654" y="575659"/>
            <a:ext cx="4788000" cy="31868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Image 4" descr="Une image contenant plein air, plante, arbre, habits&#10;&#10;Description générée automatiquement">
            <a:extLst>
              <a:ext uri="{FF2B5EF4-FFF2-40B4-BE49-F238E27FC236}">
                <a16:creationId xmlns:a16="http://schemas.microsoft.com/office/drawing/2014/main" id="{0D4A58E2-CC92-1DFB-ED2F-CE9B526190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98673" y="2725463"/>
            <a:ext cx="5238000" cy="349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0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669922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C697B7B-50EE-7798-EFC6-7971769D22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rsonne, temple, Torse&#10;&#10;Description générée automatiquement">
            <a:extLst>
              <a:ext uri="{FF2B5EF4-FFF2-40B4-BE49-F238E27FC236}">
                <a16:creationId xmlns:a16="http://schemas.microsoft.com/office/drawing/2014/main" id="{176251D0-0BEB-0C6A-0F1B-4971C0C63A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32862" y="308084"/>
            <a:ext cx="5076000" cy="3384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pagaie, personne, canoë&#10;&#10;Description générée automatiquement">
            <a:extLst>
              <a:ext uri="{FF2B5EF4-FFF2-40B4-BE49-F238E27FC236}">
                <a16:creationId xmlns:a16="http://schemas.microsoft.com/office/drawing/2014/main" id="{F966C7AF-AA18-6916-017E-438FB9B013E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138" y="3355428"/>
            <a:ext cx="4752000" cy="3168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06618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7A1435-B38E-78AB-680B-CF265A787B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Visage humain, habits, Torse nu&#10;&#10;Description générée automatiquement">
            <a:extLst>
              <a:ext uri="{FF2B5EF4-FFF2-40B4-BE49-F238E27FC236}">
                <a16:creationId xmlns:a16="http://schemas.microsoft.com/office/drawing/2014/main" id="{9EBEBCB3-EB8A-76C6-503D-1B18029B3F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2000" y="791562"/>
            <a:ext cx="7668000" cy="511749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CBBECBF-D062-D208-A21B-8C7F643FFEC3}"/>
              </a:ext>
            </a:extLst>
          </p:cNvPr>
          <p:cNvSpPr txBox="1"/>
          <p:nvPr/>
        </p:nvSpPr>
        <p:spPr>
          <a:xfrm>
            <a:off x="2396240" y="425721"/>
            <a:ext cx="105363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Lorient Vous Présente Île </a:t>
            </a:r>
            <a:r>
              <a:rPr lang="fr-FR" sz="2800" b="1" i="1" dirty="0" err="1">
                <a:solidFill>
                  <a:srgbClr val="FFFF00"/>
                </a:solidFill>
              </a:rPr>
              <a:t>Forès</a:t>
            </a:r>
            <a:r>
              <a:rPr lang="fr-FR" sz="2800" b="1" i="1" dirty="0">
                <a:solidFill>
                  <a:srgbClr val="FFFF00"/>
                </a:solidFill>
              </a:rPr>
              <a:t> – Indonésie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0EAED34E-2A8A-EF24-D951-30A03E722BE5}"/>
              </a:ext>
            </a:extLst>
          </p:cNvPr>
          <p:cNvSpPr txBox="1"/>
          <p:nvPr/>
        </p:nvSpPr>
        <p:spPr>
          <a:xfrm>
            <a:off x="3838552" y="5385839"/>
            <a:ext cx="87211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7421405-815E-CA73-4268-DB213EA97DBF}"/>
              </a:ext>
            </a:extLst>
          </p:cNvPr>
          <p:cNvSpPr txBox="1"/>
          <p:nvPr/>
        </p:nvSpPr>
        <p:spPr>
          <a:xfrm>
            <a:off x="5582187" y="5899921"/>
            <a:ext cx="72424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22401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gallery dir="l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</TotalTime>
  <Words>326</Words>
  <Application>Microsoft Office PowerPoint</Application>
  <PresentationFormat>Grand écran</PresentationFormat>
  <Paragraphs>31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2024-12-11T14:21:12Z</dcterms:created>
  <dcterms:modified xsi:type="dcterms:W3CDTF">2024-12-13T07:24:30Z</dcterms:modified>
</cp:coreProperties>
</file>