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9" r:id="rId9"/>
    <p:sldId id="270" r:id="rId10"/>
    <p:sldId id="263" r:id="rId11"/>
    <p:sldId id="268" r:id="rId12"/>
    <p:sldId id="265" r:id="rId13"/>
    <p:sldId id="266" r:id="rId14"/>
    <p:sldId id="267" r:id="rId15"/>
    <p:sldId id="271" r:id="rId16"/>
    <p:sldId id="272" r:id="rId17"/>
    <p:sldId id="273" r:id="rId18"/>
    <p:sldId id="274" r:id="rId19"/>
    <p:sldId id="275" r:id="rId20"/>
    <p:sldId id="277" r:id="rId21"/>
    <p:sldId id="276" r:id="rId22"/>
    <p:sldId id="278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576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954649-6233-404D-B548-CBB7A5898A3A}" type="datetimeFigureOut">
              <a:rPr lang="fr-FR" smtClean="0"/>
              <a:t>09/01/2025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3B92C5-FF9F-4A0C-8567-7DAF1F0CD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28481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3B92C5-FF9F-4A0C-8567-7DAF1F0CD46D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13524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3B92C5-FF9F-4A0C-8567-7DAF1F0CD46D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29347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4DCF90-39C8-E62B-F523-C1D1B52DB7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F0A1182-75AA-C928-FF9F-1968A5A92C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8571FBB-908F-184C-B014-5C72BD91C9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8A584-5B89-47C8-8252-B4102F627345}" type="datetimeFigureOut">
              <a:rPr lang="fr-FR" smtClean="0"/>
              <a:t>09/01/2025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8DD120A-7547-53D6-D79D-31047CF93D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C1CD719-00B5-BAE6-8C96-355C43E8B2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BBB8F-2BB6-4E50-AF0F-8EF882F516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0144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57A4A7-BA0E-02FC-72E0-3FE233FD9B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1C1792A-4FEF-6199-EC9E-B662A5B3AE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C21776C-98BC-7BD2-5818-AAE12D5C02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8A584-5B89-47C8-8252-B4102F627345}" type="datetimeFigureOut">
              <a:rPr lang="fr-FR" smtClean="0"/>
              <a:t>09/01/2025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3BCF6A8-6F1E-E763-6301-D534E75823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35420DE-FFB0-2E4A-3AFC-F4B86E6F1A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BBB8F-2BB6-4E50-AF0F-8EF882F516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2088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569AB8-9420-2089-0413-359034BA9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059E631-3B19-0901-AACF-5BE5B78222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1BC8933-C3B7-3C56-DF9E-73A3C42368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8A584-5B89-47C8-8252-B4102F627345}" type="datetimeFigureOut">
              <a:rPr lang="fr-FR" smtClean="0"/>
              <a:t>09/01/2025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C3BFE72-55D7-6083-4C7E-11D345AC97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CFCA342-76B9-C29A-760D-887DA4123F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BBB8F-2BB6-4E50-AF0F-8EF882F516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450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80B849-82A3-43D7-0D1B-3E0A3E9CF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2AD71C9-1096-0512-2101-68B2EA86AD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0FA73FD-BA45-6A96-DC32-805A885B26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9F93057-FED6-FC0A-FC4B-18F02C6680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8A584-5B89-47C8-8252-B4102F627345}" type="datetimeFigureOut">
              <a:rPr lang="fr-FR" smtClean="0"/>
              <a:t>09/01/2025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0F4519-1241-80EC-16FD-15D4605F71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1ED1EB2-DDB2-FE15-910B-3BF54A80A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BBB8F-2BB6-4E50-AF0F-8EF882F516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6107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42B84A-FA28-090A-F14D-2CEB652AB6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9986526-B640-2E6B-0BD0-BFCC4D1A20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19A3E1C-12B2-F1D2-DD90-8766A88718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59107B0-9D14-DDDE-CEB0-97E18D0D5D4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3285601-D1D4-7397-C242-FFABCB648A0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333B291-4120-C6EF-42E0-DABADCB40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8A584-5B89-47C8-8252-B4102F627345}" type="datetimeFigureOut">
              <a:rPr lang="fr-FR" smtClean="0"/>
              <a:t>09/01/2025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01AC7C9-FC09-C90C-AC99-21022A0EC1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D6D5288-4621-FD31-908E-10BB8C823E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BBB8F-2BB6-4E50-AF0F-8EF882F516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9105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4A3834-D8FA-0B3B-1C73-CC6E3E60C1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296C588-2CF2-870A-8B7E-1DDFFD76BE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8A584-5B89-47C8-8252-B4102F627345}" type="datetimeFigureOut">
              <a:rPr lang="fr-FR" smtClean="0"/>
              <a:t>09/01/2025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9B0FE78-7A57-6401-C914-E20D091787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4B8A784-7F39-3C41-F04A-E5337A1A05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BBB8F-2BB6-4E50-AF0F-8EF882F516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1492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16F6320-22FC-48AD-27F1-5B7B88F83B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8A584-5B89-47C8-8252-B4102F627345}" type="datetimeFigureOut">
              <a:rPr lang="fr-FR" smtClean="0"/>
              <a:t>09/01/2025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48B06FA-507B-8A42-9B86-72158B534E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CF31D6B-926E-7126-CD29-1BBA8FFDB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BBB8F-2BB6-4E50-AF0F-8EF882F516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5048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A4E5A4-2BE8-724E-509F-C01249FFE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5272E36-A3C8-9025-8A93-E924E1932B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F41FFB6-5853-1D33-A26E-DE2D3509EA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15CED5B-C806-8416-CCC8-F1260C0304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8A584-5B89-47C8-8252-B4102F627345}" type="datetimeFigureOut">
              <a:rPr lang="fr-FR" smtClean="0"/>
              <a:t>09/01/2025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6291E71-15E7-B485-1B9E-D6B1056B1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4BA77A9-5289-F72C-6452-3A92574EC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BBB8F-2BB6-4E50-AF0F-8EF882F516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916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40300A-7580-DFE5-E176-6BD436492E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42E67FEE-1054-27A7-8FC9-A459121F82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B5F7707-8FE2-2980-828C-F4CDCC0079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697BDF3-B680-5C85-4FC5-B780C5DAD1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8A584-5B89-47C8-8252-B4102F627345}" type="datetimeFigureOut">
              <a:rPr lang="fr-FR" smtClean="0"/>
              <a:t>09/01/2025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6676788-40FC-C4B7-3B2A-6E17E32893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1AF9EFE-1725-4777-F939-153A42FA93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BBB8F-2BB6-4E50-AF0F-8EF882F516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2191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941DF7-D2FE-D04D-BFC2-DE0CD9789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85306FC-8574-D250-5BD6-9289DC5AC9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2C0087-39C6-3F03-8519-3CCFC4FEC3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8A584-5B89-47C8-8252-B4102F627345}" type="datetimeFigureOut">
              <a:rPr lang="fr-FR" smtClean="0"/>
              <a:t>09/01/2025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33C2921-6C63-0816-C0B4-421B716159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D83CCD9-310E-1F6D-4C7B-BDEC5E61B9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BBB8F-2BB6-4E50-AF0F-8EF882F516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9202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731F6BB-2075-43E9-D366-2D61D75531E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998C7BF-0232-A458-C868-559BF83698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1FE8747-CC45-8464-129D-97988BED42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8A584-5B89-47C8-8252-B4102F627345}" type="datetimeFigureOut">
              <a:rPr lang="fr-FR" smtClean="0"/>
              <a:t>09/01/2025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CC4629D-EBE5-2C84-C68F-AD9CAFA006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000DA2-3041-17F9-9B78-DA96BC3BDD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BBB8F-2BB6-4E50-AF0F-8EF882F516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9533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8F5C0150-90BC-D6AA-9BF6-CA63198B3C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7CA195D-9E29-4134-6482-C21972F978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F53091A-5A7A-2A19-CC15-C3F8D50BE3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68A584-5B89-47C8-8252-B4102F627345}" type="datetimeFigureOut">
              <a:rPr lang="fr-FR" smtClean="0"/>
              <a:t>09/01/2025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412BE8F-2409-B1C6-EE08-E6C8B8C27A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6392866-DE9C-EACE-2903-4232A6483B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6BBB8F-2BB6-4E50-AF0F-8EF882F516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9329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E5AB0B3-03DB-01AB-15D4-129D5522B48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2984" y="990600"/>
            <a:ext cx="5702508" cy="5702508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3AB1A18C-5FEC-97AB-6245-E41B49E5316F}"/>
              </a:ext>
            </a:extLst>
          </p:cNvPr>
          <p:cNvSpPr/>
          <p:nvPr/>
        </p:nvSpPr>
        <p:spPr>
          <a:xfrm>
            <a:off x="839450" y="164892"/>
            <a:ext cx="1041659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Cité de Charme HOI AN au Vietnam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924602E0-3427-C8E3-0694-816D5E253BC0}"/>
              </a:ext>
            </a:extLst>
          </p:cNvPr>
          <p:cNvSpPr txBox="1"/>
          <p:nvPr/>
        </p:nvSpPr>
        <p:spPr>
          <a:xfrm>
            <a:off x="8942033" y="5780782"/>
            <a:ext cx="356408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Cliquez Droit PPS en Manuel Merci</a:t>
            </a:r>
          </a:p>
        </p:txBody>
      </p:sp>
    </p:spTree>
    <p:extLst>
      <p:ext uri="{BB962C8B-B14F-4D97-AF65-F5344CB8AC3E}">
        <p14:creationId xmlns:p14="http://schemas.microsoft.com/office/powerpoint/2010/main" val="3220147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  <p:sndAc>
          <p:stSnd>
            <p:snd r:embed="rId2" name="CHIỀU SÂN GA - TIỂU THIÊN TIÊN BOLERO QUỲNH NHƯ 15 TUỔI GÂY CHẤN ĐỘNG DƯ LUẬN YÊU ÂM NHẠC.wav"/>
          </p:stSnd>
        </p:sndAc>
      </p:transition>
    </mc:Choice>
    <mc:Fallback xmlns="">
      <p:transition spd="slow">
        <p:fade/>
        <p:sndAc>
          <p:stSnd>
            <p:snd r:embed="rId4" name="CHIỀU SÂN GA - TIỂU THIÊN TIÊN BOLERO QUỲNH NHƯ 15 TUỔI GÂY CHẤN ĐỘNG DƯ LUẬN YÊU ÂM NHẠC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C0BCCD8-B51A-BA61-2236-30D19DCEC2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3991" y="254000"/>
            <a:ext cx="4762500" cy="635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B0B472-68EB-394B-7109-D0442D63536D}"/>
              </a:ext>
            </a:extLst>
          </p:cNvPr>
          <p:cNvSpPr txBox="1"/>
          <p:nvPr/>
        </p:nvSpPr>
        <p:spPr>
          <a:xfrm>
            <a:off x="7683888" y="5693440"/>
            <a:ext cx="27103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000" b="1" dirty="0">
                <a:solidFill>
                  <a:srgbClr val="FFFF00"/>
                </a:solidFill>
              </a:rPr>
              <a:t>le style colonial à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 Hoï An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3B177AE-2B49-1C61-30EB-87208559E8B3}"/>
              </a:ext>
            </a:extLst>
          </p:cNvPr>
          <p:cNvSpPr txBox="1"/>
          <p:nvPr/>
        </p:nvSpPr>
        <p:spPr>
          <a:xfrm>
            <a:off x="7000715" y="254000"/>
            <a:ext cx="4514527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  HOÏ AN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Cité de charme au centre du Vietnam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 sur la rive Nord de l’embouchure du fleuve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THU BON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Cité à l’architecture exceptionnelle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Bâtiments à ossatures en bois, avec murs en briques ou en bois gravés de motifs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Toits de tuiles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Monuments religieux – Temples Chinois –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Maisons coloniales colorées</a:t>
            </a:r>
          </a:p>
        </p:txBody>
      </p:sp>
    </p:spTree>
    <p:extLst>
      <p:ext uri="{BB962C8B-B14F-4D97-AF65-F5344CB8AC3E}">
        <p14:creationId xmlns:p14="http://schemas.microsoft.com/office/powerpoint/2010/main" val="2865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3F0B23C-2215-9C1E-82E0-9D28844F00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6347" y="530732"/>
            <a:ext cx="8679305" cy="579653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182298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8B673F2-D3A3-DBB8-24AE-B0BC5CA898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9985" y="213466"/>
            <a:ext cx="5599999" cy="360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3B1221-746F-7E6E-1B88-B01EC402CBCE}"/>
              </a:ext>
            </a:extLst>
          </p:cNvPr>
          <p:cNvSpPr txBox="1"/>
          <p:nvPr/>
        </p:nvSpPr>
        <p:spPr>
          <a:xfrm>
            <a:off x="1700436" y="3813466"/>
            <a:ext cx="33727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Vieille ville de Hoï An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32EBFC6C-6068-AED3-FD8A-4A8F4E60DE9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34380" y="2595265"/>
            <a:ext cx="5280000" cy="396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B848C65-C05F-E901-4DE8-12D3641E0E39}"/>
              </a:ext>
            </a:extLst>
          </p:cNvPr>
          <p:cNvSpPr txBox="1"/>
          <p:nvPr/>
        </p:nvSpPr>
        <p:spPr>
          <a:xfrm>
            <a:off x="7844458" y="2133600"/>
            <a:ext cx="38590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boutique typique</a:t>
            </a:r>
          </a:p>
        </p:txBody>
      </p:sp>
    </p:spTree>
    <p:extLst>
      <p:ext uri="{BB962C8B-B14F-4D97-AF65-F5344CB8AC3E}">
        <p14:creationId xmlns:p14="http://schemas.microsoft.com/office/powerpoint/2010/main" val="670898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9D4F526-AB9D-ABE0-15F1-E376861E83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8562" y="375708"/>
            <a:ext cx="4728940" cy="36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6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A95AE8-7D91-C927-E903-B1D8AD53E8C4}"/>
              </a:ext>
            </a:extLst>
          </p:cNvPr>
          <p:cNvSpPr txBox="1"/>
          <p:nvPr/>
        </p:nvSpPr>
        <p:spPr>
          <a:xfrm>
            <a:off x="1396878" y="4014308"/>
            <a:ext cx="4355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Lanternes artisanales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1F953D67-DA57-905E-75F7-1799B72B43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6302" y="2924890"/>
            <a:ext cx="5417136" cy="36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6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95792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F8BCFC36-90CA-F1F3-E59C-095974BEF5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203" y="180858"/>
            <a:ext cx="11339593" cy="602415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B4F73572-A4BC-E6FA-D3E9-DBA1467A1855}"/>
              </a:ext>
            </a:extLst>
          </p:cNvPr>
          <p:cNvSpPr txBox="1"/>
          <p:nvPr/>
        </p:nvSpPr>
        <p:spPr>
          <a:xfrm>
            <a:off x="774558" y="5846145"/>
            <a:ext cx="106428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le pont couvert Japonais à Hoï An , avec sa pagode inscrite au Patrimoine Unesco en 1999, construit en 1590</a:t>
            </a:r>
          </a:p>
        </p:txBody>
      </p:sp>
    </p:spTree>
    <p:extLst>
      <p:ext uri="{BB962C8B-B14F-4D97-AF65-F5344CB8AC3E}">
        <p14:creationId xmlns:p14="http://schemas.microsoft.com/office/powerpoint/2010/main" val="1646108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8A1A433-D168-248D-CE72-1950FDF681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8938" y="895350"/>
            <a:ext cx="7610475" cy="50673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AB4B23-0E98-4A2F-BAD2-00AD47B745F3}"/>
              </a:ext>
            </a:extLst>
          </p:cNvPr>
          <p:cNvSpPr txBox="1"/>
          <p:nvPr/>
        </p:nvSpPr>
        <p:spPr>
          <a:xfrm>
            <a:off x="2476166" y="5815504"/>
            <a:ext cx="44945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marché aux poissons, sur l’eau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79322B4-A644-A874-FA5E-C8247F3C493E}"/>
              </a:ext>
            </a:extLst>
          </p:cNvPr>
          <p:cNvSpPr txBox="1"/>
          <p:nvPr/>
        </p:nvSpPr>
        <p:spPr>
          <a:xfrm>
            <a:off x="8557736" y="1069003"/>
            <a:ext cx="342512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Marché alimentaire le matin</a:t>
            </a:r>
          </a:p>
          <a:p>
            <a:endParaRPr lang="fr-FR" sz="2400" b="1" dirty="0"/>
          </a:p>
          <a:p>
            <a:r>
              <a:rPr lang="fr-FR" sz="2400" b="1" dirty="0"/>
              <a:t>  et Nocturne</a:t>
            </a:r>
          </a:p>
          <a:p>
            <a:endParaRPr lang="fr-FR" sz="2400" b="1" dirty="0"/>
          </a:p>
          <a:p>
            <a:r>
              <a:rPr lang="fr-FR" sz="2400" b="1" dirty="0"/>
              <a:t> le plus animé étant celui</a:t>
            </a:r>
          </a:p>
          <a:p>
            <a:r>
              <a:rPr lang="fr-FR" sz="2400" b="1" dirty="0"/>
              <a:t> de NBUYEN, face au port</a:t>
            </a:r>
          </a:p>
          <a:p>
            <a:endParaRPr lang="fr-FR" sz="2400" b="1" dirty="0"/>
          </a:p>
          <a:p>
            <a:r>
              <a:rPr lang="fr-FR" sz="2400" b="1" dirty="0"/>
              <a:t>(lanternes – sacs en soie –</a:t>
            </a:r>
          </a:p>
          <a:p>
            <a:r>
              <a:rPr lang="fr-FR" sz="2400" b="1" dirty="0"/>
              <a:t> boîtes en bois – jouets en pâte de riz, réalises par des potiers</a:t>
            </a:r>
          </a:p>
        </p:txBody>
      </p:sp>
    </p:spTree>
    <p:extLst>
      <p:ext uri="{BB962C8B-B14F-4D97-AF65-F5344CB8AC3E}">
        <p14:creationId xmlns:p14="http://schemas.microsoft.com/office/powerpoint/2010/main" val="3831573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04304B9-B35A-96DE-2D09-BF7871FB52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0352" y="638282"/>
            <a:ext cx="7971295" cy="579164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A09E91-5BAD-D9C5-9047-CA1FF2EF7CE4}"/>
              </a:ext>
            </a:extLst>
          </p:cNvPr>
          <p:cNvSpPr txBox="1"/>
          <p:nvPr/>
        </p:nvSpPr>
        <p:spPr>
          <a:xfrm>
            <a:off x="5040691" y="6219718"/>
            <a:ext cx="2960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le marché nocturne</a:t>
            </a:r>
          </a:p>
        </p:txBody>
      </p:sp>
    </p:spTree>
    <p:extLst>
      <p:ext uri="{BB962C8B-B14F-4D97-AF65-F5344CB8AC3E}">
        <p14:creationId xmlns:p14="http://schemas.microsoft.com/office/powerpoint/2010/main" val="3721706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29CFBAF-8381-0510-2D8C-4184BECFEF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2556" y="252412"/>
            <a:ext cx="9525000" cy="635317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7D89BF6-E3EC-38BC-5AA8-5354A9145A3A}"/>
              </a:ext>
            </a:extLst>
          </p:cNvPr>
          <p:cNvSpPr txBox="1"/>
          <p:nvPr/>
        </p:nvSpPr>
        <p:spPr>
          <a:xfrm>
            <a:off x="5006609" y="6348874"/>
            <a:ext cx="31389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Marché nocturne</a:t>
            </a:r>
          </a:p>
        </p:txBody>
      </p:sp>
    </p:spTree>
    <p:extLst>
      <p:ext uri="{BB962C8B-B14F-4D97-AF65-F5344CB8AC3E}">
        <p14:creationId xmlns:p14="http://schemas.microsoft.com/office/powerpoint/2010/main" val="3161262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186C54A-B202-998B-83F1-8B55C13AED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483793"/>
            <a:ext cx="7620000" cy="5715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2B634D-09B7-6A73-BF16-2F1320D2F00E}"/>
              </a:ext>
            </a:extLst>
          </p:cNvPr>
          <p:cNvSpPr txBox="1"/>
          <p:nvPr/>
        </p:nvSpPr>
        <p:spPr>
          <a:xfrm>
            <a:off x="5137977" y="5967960"/>
            <a:ext cx="3133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le fleuve Thu Bon</a:t>
            </a:r>
          </a:p>
        </p:txBody>
      </p:sp>
    </p:spTree>
    <p:extLst>
      <p:ext uri="{BB962C8B-B14F-4D97-AF65-F5344CB8AC3E}">
        <p14:creationId xmlns:p14="http://schemas.microsoft.com/office/powerpoint/2010/main" val="2620720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8FF9A3A-FF22-5FEE-B3B9-F431AAE475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736" y="216976"/>
            <a:ext cx="11420528" cy="642404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70127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FEDA903-87E3-F045-BC9F-E27FBB6328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40278" y="345600"/>
            <a:ext cx="5444068" cy="3636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F8C93368-0E00-441F-8CC3-1AFBE56608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3416" y="2509220"/>
            <a:ext cx="4862000" cy="396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1606285-26AF-206E-88CD-0740A9D445D5}"/>
              </a:ext>
            </a:extLst>
          </p:cNvPr>
          <p:cNvSpPr txBox="1"/>
          <p:nvPr/>
        </p:nvSpPr>
        <p:spPr>
          <a:xfrm>
            <a:off x="6916585" y="4331331"/>
            <a:ext cx="502521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pont couvert en bois laqué rouge, avec sa pagode et, des statues de chaque coté (chien ou singe)</a:t>
            </a:r>
          </a:p>
          <a:p>
            <a:endParaRPr lang="fr-FR" sz="2400" b="1" dirty="0"/>
          </a:p>
          <a:p>
            <a:r>
              <a:rPr lang="fr-FR" sz="2400" b="1" dirty="0"/>
              <a:t> et Fête aux lanternes dans la ville d’ Hoï An</a:t>
            </a:r>
          </a:p>
        </p:txBody>
      </p:sp>
    </p:spTree>
    <p:extLst>
      <p:ext uri="{BB962C8B-B14F-4D97-AF65-F5344CB8AC3E}">
        <p14:creationId xmlns:p14="http://schemas.microsoft.com/office/powerpoint/2010/main" val="253929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78BFC9BE-3906-8D17-3E2F-5A25E2650D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3127" y="504853"/>
            <a:ext cx="8784000" cy="524404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409E4F39-0155-826B-1212-2E53904D928A}"/>
              </a:ext>
            </a:extLst>
          </p:cNvPr>
          <p:cNvSpPr txBox="1"/>
          <p:nvPr/>
        </p:nvSpPr>
        <p:spPr>
          <a:xfrm>
            <a:off x="2087819" y="5657671"/>
            <a:ext cx="80746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Localité dont la spécialité est la fabrication des lanternes, avec la Fête des lanternes chaque mois, à la pleine lune  - Danses et chants folkloriques et, jeux traditionnels</a:t>
            </a:r>
          </a:p>
        </p:txBody>
      </p:sp>
    </p:spTree>
    <p:extLst>
      <p:ext uri="{BB962C8B-B14F-4D97-AF65-F5344CB8AC3E}">
        <p14:creationId xmlns:p14="http://schemas.microsoft.com/office/powerpoint/2010/main" val="2316584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A1264BA2-B12A-0336-4AD8-566976C45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6657" y="462473"/>
            <a:ext cx="8899579" cy="593305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AF0B4FE-3CDB-8CE8-46FB-F2B2A3BEC22B}"/>
              </a:ext>
            </a:extLst>
          </p:cNvPr>
          <p:cNvSpPr txBox="1"/>
          <p:nvPr/>
        </p:nvSpPr>
        <p:spPr>
          <a:xfrm>
            <a:off x="170481" y="2509859"/>
            <a:ext cx="247617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Fête des lanternes    sur le Thu Bon</a:t>
            </a:r>
          </a:p>
          <a:p>
            <a:endParaRPr lang="fr-FR" sz="2400" b="1" dirty="0"/>
          </a:p>
          <a:p>
            <a:r>
              <a:rPr lang="fr-FR" sz="2400" b="1" dirty="0"/>
              <a:t>Déposer des lampions sur la rivière et, faire un vœu, c’est la tradition!</a:t>
            </a:r>
          </a:p>
        </p:txBody>
      </p:sp>
    </p:spTree>
    <p:extLst>
      <p:ext uri="{BB962C8B-B14F-4D97-AF65-F5344CB8AC3E}">
        <p14:creationId xmlns:p14="http://schemas.microsoft.com/office/powerpoint/2010/main" val="2492598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61BB506B-6272-7089-EDDB-DBAE874A4781}"/>
              </a:ext>
            </a:extLst>
          </p:cNvPr>
          <p:cNvSpPr txBox="1"/>
          <p:nvPr/>
        </p:nvSpPr>
        <p:spPr>
          <a:xfrm>
            <a:off x="5413896" y="5593744"/>
            <a:ext cx="45383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les rues colorées</a:t>
            </a:r>
          </a:p>
          <a:p>
            <a:r>
              <a:rPr lang="fr-FR" sz="2400" b="1" dirty="0"/>
              <a:t> de Hoï An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20C79F97-D3ED-C083-A281-8E42B5F846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8003" y="694050"/>
            <a:ext cx="8494922" cy="531519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287536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47CB0287-CDCE-41A7-E8B1-27760893BB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409" y="2969474"/>
            <a:ext cx="4077605" cy="271840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C00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EFBDEDFD-0D75-23C8-3A5E-DC1F997338B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5015" y="1565328"/>
            <a:ext cx="6844576" cy="456425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BC1B60F0-19A7-4D3E-284A-5D2635E53C17}"/>
              </a:ext>
            </a:extLst>
          </p:cNvPr>
          <p:cNvSpPr txBox="1"/>
          <p:nvPr/>
        </p:nvSpPr>
        <p:spPr>
          <a:xfrm>
            <a:off x="5153335" y="1334495"/>
            <a:ext cx="96709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villages aux environs de Hoï An  avec des artisans..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DF290E29-3BA4-55A6-0407-864F640B7C5B}"/>
              </a:ext>
            </a:extLst>
          </p:cNvPr>
          <p:cNvSpPr txBox="1"/>
          <p:nvPr/>
        </p:nvSpPr>
        <p:spPr>
          <a:xfrm>
            <a:off x="238014" y="2138477"/>
            <a:ext cx="40776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THANH HA village de poteries et céramiques</a:t>
            </a:r>
          </a:p>
        </p:txBody>
      </p:sp>
    </p:spTree>
    <p:extLst>
      <p:ext uri="{BB962C8B-B14F-4D97-AF65-F5344CB8AC3E}">
        <p14:creationId xmlns:p14="http://schemas.microsoft.com/office/powerpoint/2010/main" val="2426338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FE1DC2B-213D-FE88-2184-2A5F6696E7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6869" y="813660"/>
            <a:ext cx="7584000" cy="568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C5AEAE-03F7-4259-75F8-F3ACAB184848}"/>
              </a:ext>
            </a:extLst>
          </p:cNvPr>
          <p:cNvSpPr txBox="1"/>
          <p:nvPr/>
        </p:nvSpPr>
        <p:spPr>
          <a:xfrm>
            <a:off x="4224802" y="6123683"/>
            <a:ext cx="6199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TRAQUE  et ses jardins potagers</a:t>
            </a:r>
          </a:p>
        </p:txBody>
      </p:sp>
    </p:spTree>
    <p:extLst>
      <p:ext uri="{BB962C8B-B14F-4D97-AF65-F5344CB8AC3E}">
        <p14:creationId xmlns:p14="http://schemas.microsoft.com/office/powerpoint/2010/main" val="1193282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C1B0B41-7C47-B2FF-D100-88A942B8F1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347562"/>
            <a:ext cx="5764862" cy="36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0A3E0613-50E6-AEB9-BC72-63E5C2CD4D4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138" y="2939527"/>
            <a:ext cx="5398578" cy="36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ECC7028-91CC-E8BB-EA8E-E02DA77BDF74}"/>
              </a:ext>
            </a:extLst>
          </p:cNvPr>
          <p:cNvSpPr txBox="1"/>
          <p:nvPr/>
        </p:nvSpPr>
        <p:spPr>
          <a:xfrm>
            <a:off x="6669024" y="4507879"/>
            <a:ext cx="5746581" cy="1200329"/>
          </a:xfrm>
          <a:prstGeom prst="rect">
            <a:avLst/>
          </a:prstGeom>
          <a:pattFill prst="pct90">
            <a:fgClr>
              <a:srgbClr val="002060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les superbes plages de sable à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   AN BANG   et  CUA DAI</a:t>
            </a:r>
          </a:p>
        </p:txBody>
      </p:sp>
    </p:spTree>
    <p:extLst>
      <p:ext uri="{BB962C8B-B14F-4D97-AF65-F5344CB8AC3E}">
        <p14:creationId xmlns:p14="http://schemas.microsoft.com/office/powerpoint/2010/main" val="1139382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FC8B7098-52DB-ABBD-9736-F77E133CBA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648" y="485452"/>
            <a:ext cx="8865274" cy="588709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D1EC8D0-46C5-C43B-4670-4AC059855EEE}"/>
              </a:ext>
            </a:extLst>
          </p:cNvPr>
          <p:cNvSpPr txBox="1"/>
          <p:nvPr/>
        </p:nvSpPr>
        <p:spPr>
          <a:xfrm>
            <a:off x="9522984" y="2003072"/>
            <a:ext cx="226275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Excursions en bateau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pour les îles CHAM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Parc marin, spots de plongée</a:t>
            </a:r>
          </a:p>
        </p:txBody>
      </p:sp>
    </p:spTree>
    <p:extLst>
      <p:ext uri="{BB962C8B-B14F-4D97-AF65-F5344CB8AC3E}">
        <p14:creationId xmlns:p14="http://schemas.microsoft.com/office/powerpoint/2010/main" val="991649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48EAE47-7714-E54D-91DE-920AB37956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288" y="513880"/>
            <a:ext cx="11547423" cy="541285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387062-3667-F13A-7AE2-B749EC5451EC}"/>
              </a:ext>
            </a:extLst>
          </p:cNvPr>
          <p:cNvSpPr txBox="1"/>
          <p:nvPr/>
        </p:nvSpPr>
        <p:spPr>
          <a:xfrm>
            <a:off x="1941226" y="5695902"/>
            <a:ext cx="99284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Excursions en bateau vers les îles CHAM, paradis des plongeurs</a:t>
            </a:r>
          </a:p>
        </p:txBody>
      </p:sp>
    </p:spTree>
    <p:extLst>
      <p:ext uri="{BB962C8B-B14F-4D97-AF65-F5344CB8AC3E}">
        <p14:creationId xmlns:p14="http://schemas.microsoft.com/office/powerpoint/2010/main" val="2083127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EFCF801-3267-F838-483C-7A16FEC069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858" y="293477"/>
            <a:ext cx="5658153" cy="3600000"/>
          </a:xfrm>
          <a:prstGeom prst="rect">
            <a:avLst/>
          </a:prstGeom>
          <a:ln w="127000" cap="rnd">
            <a:solidFill>
              <a:srgbClr val="FFC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F2DDA977-39C4-AFCE-3ECD-8AE9FB79E68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4103" y="3429000"/>
            <a:ext cx="5750039" cy="324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2AA2632-1DD4-5EA9-4D85-197A14C995AC}"/>
              </a:ext>
            </a:extLst>
          </p:cNvPr>
          <p:cNvSpPr txBox="1"/>
          <p:nvPr/>
        </p:nvSpPr>
        <p:spPr>
          <a:xfrm>
            <a:off x="1050499" y="4415642"/>
            <a:ext cx="56581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Plongée sous-marine aux îles CHAM</a:t>
            </a:r>
          </a:p>
        </p:txBody>
      </p:sp>
    </p:spTree>
    <p:extLst>
      <p:ext uri="{BB962C8B-B14F-4D97-AF65-F5344CB8AC3E}">
        <p14:creationId xmlns:p14="http://schemas.microsoft.com/office/powerpoint/2010/main" val="1765176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bâtiment, plein air, maison&#10;&#10;Description générée automatiquement">
            <a:extLst>
              <a:ext uri="{FF2B5EF4-FFF2-40B4-BE49-F238E27FC236}">
                <a16:creationId xmlns:a16="http://schemas.microsoft.com/office/drawing/2014/main" id="{288DE7D5-4923-9670-85FC-28EFE4C348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416" y="1897114"/>
            <a:ext cx="7180952" cy="4028571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57548AA-4E62-300D-8389-9546494A1891}"/>
              </a:ext>
            </a:extLst>
          </p:cNvPr>
          <p:cNvSpPr txBox="1"/>
          <p:nvPr/>
        </p:nvSpPr>
        <p:spPr>
          <a:xfrm>
            <a:off x="271478" y="841308"/>
            <a:ext cx="75488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Cité de Charme de HOI AN au Centre du Vietnam et quelques villages ou plages alentour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9546636-6F83-645D-804E-28E38C10173D}"/>
              </a:ext>
            </a:extLst>
          </p:cNvPr>
          <p:cNvSpPr txBox="1"/>
          <p:nvPr/>
        </p:nvSpPr>
        <p:spPr>
          <a:xfrm>
            <a:off x="7380649" y="1342218"/>
            <a:ext cx="473956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Sur un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PPS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r>
              <a:rPr lang="fr-FR" sz="2800" b="1" dirty="0">
                <a:solidFill>
                  <a:srgbClr val="FFFF00"/>
                </a:solidFill>
              </a:rPr>
              <a:t>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r>
              <a:rPr lang="fr-FR" sz="2800" b="1" dirty="0">
                <a:solidFill>
                  <a:srgbClr val="FFFF00"/>
                </a:solidFill>
              </a:rPr>
              <a:t> à Finaliser Sur la Cité De Charme De </a:t>
            </a:r>
            <a:r>
              <a:rPr lang="fr-FR" sz="2800" b="1" dirty="0" err="1">
                <a:solidFill>
                  <a:srgbClr val="FFFF00"/>
                </a:solidFill>
              </a:rPr>
              <a:t>Hoi</a:t>
            </a:r>
            <a:r>
              <a:rPr lang="fr-FR" sz="2800" b="1" dirty="0">
                <a:solidFill>
                  <a:srgbClr val="FFFF00"/>
                </a:solidFill>
              </a:rPr>
              <a:t> An Au 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Centre Du </a:t>
            </a:r>
            <a:r>
              <a:rPr lang="fr-FR" sz="2800" b="1" dirty="0" err="1">
                <a:solidFill>
                  <a:srgbClr val="FFFF00"/>
                </a:solidFill>
              </a:rPr>
              <a:t>Wietnam</a:t>
            </a:r>
            <a:endParaRPr lang="fr-FR" sz="2800" b="1" dirty="0">
              <a:solidFill>
                <a:srgbClr val="FFFF00"/>
              </a:solidFill>
            </a:endParaRPr>
          </a:p>
          <a:p>
            <a:endParaRPr lang="fr-FR" sz="2800" b="1" dirty="0">
              <a:solidFill>
                <a:srgbClr val="FFFF00"/>
              </a:solidFill>
            </a:endParaRPr>
          </a:p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Les images Et Le Son Du Net 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    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36681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386</Words>
  <Application>Microsoft Office PowerPoint</Application>
  <PresentationFormat>Grand écran</PresentationFormat>
  <Paragraphs>68</Paragraphs>
  <Slides>22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7" baseType="lpstr">
      <vt:lpstr>Aptos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9</cp:revision>
  <dcterms:created xsi:type="dcterms:W3CDTF">2025-01-08T20:15:53Z</dcterms:created>
  <dcterms:modified xsi:type="dcterms:W3CDTF">2025-01-09T10:57:13Z</dcterms:modified>
</cp:coreProperties>
</file>