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5" r:id="rId3"/>
    <p:sldId id="282" r:id="rId4"/>
    <p:sldId id="283" r:id="rId5"/>
    <p:sldId id="266" r:id="rId6"/>
    <p:sldId id="268" r:id="rId7"/>
    <p:sldId id="256" r:id="rId8"/>
    <p:sldId id="269" r:id="rId9"/>
    <p:sldId id="270" r:id="rId10"/>
    <p:sldId id="275" r:id="rId11"/>
    <p:sldId id="271" r:id="rId12"/>
    <p:sldId id="257" r:id="rId13"/>
    <p:sldId id="258" r:id="rId14"/>
    <p:sldId id="259" r:id="rId15"/>
    <p:sldId id="260" r:id="rId16"/>
    <p:sldId id="261" r:id="rId17"/>
    <p:sldId id="262" r:id="rId18"/>
    <p:sldId id="264" r:id="rId19"/>
    <p:sldId id="267" r:id="rId20"/>
    <p:sldId id="272" r:id="rId21"/>
    <p:sldId id="273" r:id="rId22"/>
    <p:sldId id="274" r:id="rId23"/>
    <p:sldId id="277" r:id="rId24"/>
    <p:sldId id="278" r:id="rId25"/>
    <p:sldId id="279" r:id="rId26"/>
    <p:sldId id="280" r:id="rId27"/>
    <p:sldId id="276" r:id="rId28"/>
    <p:sldId id="281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E2FD03-B81E-D873-EFD6-906DE4DB4B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8B1A8A0-924D-4509-961C-461D308A24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10338C-BDDA-C527-C630-0300DF806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EA3800-3681-9824-B39F-F86851D59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76FD8E-A1E4-D981-22FC-DB5E48785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582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DCC394-6D18-FF6E-0A1D-C2DF13F94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4E0C962-91AC-0B9F-A568-C477051128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52520E-C335-7788-D3F9-FD9788187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0EE2D3-211C-6805-CAC0-525DFF52F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E0137A-FD36-4E12-E37E-5F7BDD089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58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D03376-6A66-F3BA-A6DA-B2007AC46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37F18FA-D682-D3C8-D630-304E111DEA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1C2083-A6ED-8D03-2077-FC83E6B2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F8F294-BB2D-C5A3-30FE-B725D0B4D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0A3C13-3D63-3630-6308-7F9B856BA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00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735AA6-B907-8B4D-2271-443220747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BAA5B9-ED9B-D47B-0114-BAD48458A1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2FA5B07-1964-F652-3D85-026B1F15F7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F4C5E83-A857-E8DA-F40C-2498C61D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B15779-585D-EFC2-5885-0300B0575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8B9AD5-D38B-B23D-CE8F-736554367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176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6F5B79-5AB1-8D83-98FD-89D6653C5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5A2C5B-23B4-D546-C046-F79ED1880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3CC9476-6D48-45FA-6DB7-549D7A36D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6ED0EF8-C38C-E795-030B-5FCFFBEF52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89A6843-32DE-22E3-EC8D-6FB2C34732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7C4DFAC-C177-C090-B501-DBEC3AE21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CB12E51-CC96-6BFF-8587-305024E0B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9CF3BA6-7E46-2782-E786-6CB76757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96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A35F73-EDD5-FE48-C2F4-6461F0E26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F009BF-D04A-3BAD-E6D7-DD9BA4154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034C8C0-AFD1-2D25-14C7-B771C7BC7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5F1391A-CEF8-3CD9-59CE-E8A2B0F3F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77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BDD8A64-4AB9-2475-8C62-244032854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08ABF20-6F2E-2B42-5783-061CAA512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CCA0783-D5AC-A097-3069-1BEF2F7CF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85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D34891-6A5A-51FC-133F-1A42EB3A63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B67D8C-FDC7-007F-569B-9CE1704CB0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22736F6-8E78-4346-012E-B25B380958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2CBDC90-A07B-0919-0532-72C4D103F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7272D98-955D-0F76-121D-5F7370041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37E7F6-C33F-FC10-8B59-88F24FA45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45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21F0B4-E46E-8FFE-6763-10C86E1EC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1378459-C816-51B2-EE9F-41643A73E0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9939AB0-600B-C32E-276E-5EA15A2FF9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E01159-41FA-C93C-F93D-EF71C2101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E551EC7-7ED8-AEF0-F37C-F4B452B2E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72456B-A911-955C-18F6-3694898C5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63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F634A9-A1B4-E77F-9879-02F8D08BC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66543D8-FE7F-8694-EE26-26A923E091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BE0D0B-F0FE-6230-848A-C5A7E4BC1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9AE662-EE6F-4254-5101-8D09BDAF6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EAA862-CAF4-7617-3F32-6D171F3D5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40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53BBA53-3A09-91A8-FC8D-10350319B7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F51FC61-836E-4771-2571-FCA5C82717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CBC9C1-AC0D-C113-BC22-5C0BEB30B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27A792-6C17-5F4D-B934-BD0174D4C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19D796-1D21-BE28-D34B-3C81A6781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804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A89A5AA-05B9-6E1F-A017-F0336AE0A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6903FC-35DE-7C33-AE48-7789C5B548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E8153-D627-C16A-8979-C91D972875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55A3D-50D3-4549-AEED-0FC0AA9A2000}" type="datetimeFigureOut">
              <a:rPr lang="fr-FR" smtClean="0"/>
              <a:t>19/12/2024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5B930E-8E99-FC15-6F9D-1CFCE7518D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6BE2C3-A901-9765-9AEC-2D1130D39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967AA-9B44-427B-B09D-76B8B8D2A2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220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93F895-B5A6-29A7-0DB4-8B111A8233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213" y="1369295"/>
            <a:ext cx="7977574" cy="447686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324801F-1F80-9F0E-9E46-50D65D77A7CF}"/>
              </a:ext>
            </a:extLst>
          </p:cNvPr>
          <p:cNvSpPr/>
          <p:nvPr/>
        </p:nvSpPr>
        <p:spPr>
          <a:xfrm>
            <a:off x="2491567" y="445965"/>
            <a:ext cx="72088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Art moderne en Capitale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EFF9DB-0189-1043-94AD-8B45A322CE3A}"/>
              </a:ext>
            </a:extLst>
          </p:cNvPr>
          <p:cNvSpPr/>
          <p:nvPr/>
        </p:nvSpPr>
        <p:spPr>
          <a:xfrm>
            <a:off x="247426" y="5518673"/>
            <a:ext cx="2151529" cy="133932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A114EE7-58BC-B4EF-D284-798296109395}"/>
              </a:ext>
            </a:extLst>
          </p:cNvPr>
          <p:cNvSpPr txBox="1"/>
          <p:nvPr/>
        </p:nvSpPr>
        <p:spPr>
          <a:xfrm>
            <a:off x="344244" y="5495838"/>
            <a:ext cx="26463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Droit PPS EN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Manuelle</a:t>
            </a:r>
          </a:p>
        </p:txBody>
      </p:sp>
    </p:spTree>
    <p:extLst>
      <p:ext uri="{BB962C8B-B14F-4D97-AF65-F5344CB8AC3E}">
        <p14:creationId xmlns:p14="http://schemas.microsoft.com/office/powerpoint/2010/main" val="267961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 loop="1">
            <p:snd r:embed="rId2" name="Piano Relaxation Music  Video clip  Video de Violon et Orchestre  Musique Relaxante, Zen, Douce.wav"/>
          </p:stSnd>
        </p:sndAc>
      </p:transition>
    </mc:Choice>
    <mc:Fallback xmlns="">
      <p:transition spd="slow">
        <p:sndAc>
          <p:stSnd loop="1">
            <p:snd r:embed="rId4" name="Piano Relaxation Music  Video clip  Video de Violon et Orchestre  Musique Relaxante, Zen,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984391-7622-62A6-96A2-9BB52C2C4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7933" y="293323"/>
            <a:ext cx="7796134" cy="518659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007CD5-B91D-8943-0E85-B99F27EF7BB9}"/>
              </a:ext>
            </a:extLst>
          </p:cNvPr>
          <p:cNvSpPr txBox="1"/>
          <p:nvPr/>
        </p:nvSpPr>
        <p:spPr>
          <a:xfrm>
            <a:off x="1640806" y="5326974"/>
            <a:ext cx="94587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 cœur de PARIS la plus grande collection d’Art Moderne et contemporain d’Europe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et, partenariat avec l’étranger de prêts d’œuvres pour les expositions.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Visite avant travaux d’une durée de 5ans à partir de 2025 pour rénovations</a:t>
            </a:r>
          </a:p>
        </p:txBody>
      </p:sp>
    </p:spTree>
    <p:extLst>
      <p:ext uri="{BB962C8B-B14F-4D97-AF65-F5344CB8AC3E}">
        <p14:creationId xmlns:p14="http://schemas.microsoft.com/office/powerpoint/2010/main" val="153910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E8C90B-408D-9BF5-EED0-418C887EE2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501" y="292308"/>
            <a:ext cx="8364512" cy="627338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939C5B-AB30-2143-61C8-1C70186D5F39}"/>
              </a:ext>
            </a:extLst>
          </p:cNvPr>
          <p:cNvSpPr txBox="1"/>
          <p:nvPr/>
        </p:nvSpPr>
        <p:spPr>
          <a:xfrm>
            <a:off x="9190866" y="3370716"/>
            <a:ext cx="2608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Fontaine de la place Stravinsky en bas du Centre Pompidou</a:t>
            </a:r>
          </a:p>
        </p:txBody>
      </p:sp>
    </p:spTree>
    <p:extLst>
      <p:ext uri="{BB962C8B-B14F-4D97-AF65-F5344CB8AC3E}">
        <p14:creationId xmlns:p14="http://schemas.microsoft.com/office/powerpoint/2010/main" val="85636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122B0E7E-7576-D94A-E87A-08A7FAD8C3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692" y="328349"/>
            <a:ext cx="9220615" cy="51865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CE374AB-4956-1093-429B-DFF334E316F0}"/>
              </a:ext>
            </a:extLst>
          </p:cNvPr>
          <p:cNvSpPr txBox="1"/>
          <p:nvPr/>
        </p:nvSpPr>
        <p:spPr>
          <a:xfrm>
            <a:off x="1593269" y="5079196"/>
            <a:ext cx="93388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tubes colorés du Centre ont des caractéristiques : code couleur – le bleu pour la climatisation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le jaune pour les circuits électriques – le vert circuit d’eau – le rouge est réservé au circuits des visiteurs – escalators, ascenseurs, passages entre salles…</a:t>
            </a:r>
          </a:p>
        </p:txBody>
      </p:sp>
    </p:spTree>
    <p:extLst>
      <p:ext uri="{BB962C8B-B14F-4D97-AF65-F5344CB8AC3E}">
        <p14:creationId xmlns:p14="http://schemas.microsoft.com/office/powerpoint/2010/main" val="223057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E56ED9-4692-5D1F-EC78-4FD48AD7C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3373" y="288559"/>
            <a:ext cx="8185254" cy="54568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DEA7B2-4EA7-A934-D794-7CE92A94136C}"/>
              </a:ext>
            </a:extLst>
          </p:cNvPr>
          <p:cNvSpPr txBox="1"/>
          <p:nvPr/>
        </p:nvSpPr>
        <p:spPr>
          <a:xfrm>
            <a:off x="1396583" y="5438711"/>
            <a:ext cx="93988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Phénomène architectural sur le plateau de Beaubourg, monument emblématique de la capitale très visité, voulu par la volonté du Président Georges Pompidou et de son épouse Claude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Destiné à accueillir le Musée National d’Art moderne et contemporain</a:t>
            </a:r>
          </a:p>
        </p:txBody>
      </p:sp>
    </p:spTree>
    <p:extLst>
      <p:ext uri="{BB962C8B-B14F-4D97-AF65-F5344CB8AC3E}">
        <p14:creationId xmlns:p14="http://schemas.microsoft.com/office/powerpoint/2010/main" val="47701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F79593-6C87-378D-F7A3-78CD25990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537" y="918405"/>
            <a:ext cx="7789967" cy="519331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2A1DED-6580-C30F-90B6-6B8B32A23E09}"/>
              </a:ext>
            </a:extLst>
          </p:cNvPr>
          <p:cNvSpPr txBox="1"/>
          <p:nvPr/>
        </p:nvSpPr>
        <p:spPr>
          <a:xfrm>
            <a:off x="8792702" y="121703"/>
            <a:ext cx="3087974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 destiné à accueillir aussi :</a:t>
            </a:r>
          </a:p>
          <a:p>
            <a:endParaRPr lang="fr-FR" sz="2000" b="1" dirty="0"/>
          </a:p>
          <a:p>
            <a:r>
              <a:rPr lang="fr-FR" sz="2000" b="1" dirty="0"/>
              <a:t>Une bibliothèque publique</a:t>
            </a:r>
          </a:p>
          <a:p>
            <a:endParaRPr lang="fr-FR" sz="2000" b="1" dirty="0"/>
          </a:p>
          <a:p>
            <a:r>
              <a:rPr lang="fr-FR" sz="2000" b="1" dirty="0"/>
              <a:t>Un centre de recherches et de création musicale</a:t>
            </a:r>
          </a:p>
          <a:p>
            <a:endParaRPr lang="fr-FR" sz="2000" b="1" dirty="0"/>
          </a:p>
          <a:p>
            <a:r>
              <a:rPr lang="fr-FR" sz="2000" b="1" dirty="0"/>
              <a:t>Collection de 140000 œuvres</a:t>
            </a:r>
          </a:p>
          <a:p>
            <a:r>
              <a:rPr lang="fr-FR" sz="2000" b="1" dirty="0"/>
              <a:t> la plus importante en Europe</a:t>
            </a:r>
          </a:p>
          <a:p>
            <a:endParaRPr lang="fr-FR" sz="2000" b="1" dirty="0"/>
          </a:p>
          <a:p>
            <a:r>
              <a:rPr lang="fr-FR" sz="2000" b="1" dirty="0"/>
              <a:t>Arts plastiques- Design – Architecture – Photographie –</a:t>
            </a:r>
          </a:p>
          <a:p>
            <a:r>
              <a:rPr lang="fr-FR" sz="2000" b="1" dirty="0"/>
              <a:t>Et nouveaux médias</a:t>
            </a:r>
          </a:p>
          <a:p>
            <a:endParaRPr lang="fr-FR" sz="2000" b="1" dirty="0"/>
          </a:p>
          <a:p>
            <a:r>
              <a:rPr lang="fr-FR" sz="2000" b="1" dirty="0"/>
              <a:t>Travaux dirigés par l’architecte</a:t>
            </a:r>
          </a:p>
          <a:p>
            <a:r>
              <a:rPr lang="fr-FR" sz="2000" b="1" dirty="0"/>
              <a:t>Italien Renzo PIANO et, un Britannique Richard ROGERS</a:t>
            </a:r>
          </a:p>
          <a:p>
            <a:endParaRPr lang="fr-FR" sz="2000" b="1" dirty="0"/>
          </a:p>
          <a:p>
            <a:r>
              <a:rPr lang="fr-FR" sz="2000" b="1" dirty="0"/>
              <a:t>Inauguré en 1977</a:t>
            </a:r>
          </a:p>
        </p:txBody>
      </p:sp>
    </p:spTree>
    <p:extLst>
      <p:ext uri="{BB962C8B-B14F-4D97-AF65-F5344CB8AC3E}">
        <p14:creationId xmlns:p14="http://schemas.microsoft.com/office/powerpoint/2010/main" val="358016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45FB088-1BD5-6C66-DD0A-F246BC7DEE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6448" y="565878"/>
            <a:ext cx="9415330" cy="572624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2B99455-7571-9291-B1AE-C82FA3827971}"/>
              </a:ext>
            </a:extLst>
          </p:cNvPr>
          <p:cNvSpPr txBox="1"/>
          <p:nvPr/>
        </p:nvSpPr>
        <p:spPr>
          <a:xfrm>
            <a:off x="184114" y="3890388"/>
            <a:ext cx="19037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Coté rue</a:t>
            </a:r>
          </a:p>
          <a:p>
            <a:r>
              <a:rPr lang="fr-FR" sz="2400" b="1" i="1" dirty="0"/>
              <a:t>Beaubourg</a:t>
            </a:r>
          </a:p>
        </p:txBody>
      </p:sp>
    </p:spTree>
    <p:extLst>
      <p:ext uri="{BB962C8B-B14F-4D97-AF65-F5344CB8AC3E}">
        <p14:creationId xmlns:p14="http://schemas.microsoft.com/office/powerpoint/2010/main" val="164279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3A03A0-E5F5-0EA9-F165-8116B60D21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438" y="546100"/>
            <a:ext cx="8636000" cy="5765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E6C088-EBE9-61A8-E11C-DBB5C4BFBEC5}"/>
              </a:ext>
            </a:extLst>
          </p:cNvPr>
          <p:cNvSpPr txBox="1"/>
          <p:nvPr/>
        </p:nvSpPr>
        <p:spPr>
          <a:xfrm>
            <a:off x="9681882" y="1126470"/>
            <a:ext cx="250335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Expositions pour le Cinéma et, aussi :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Festivals –rétrospectives consacrées à des cinéastes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Spectacles vivants dans la grande salle :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Danse – Théâtre - Concerts</a:t>
            </a:r>
          </a:p>
        </p:txBody>
      </p:sp>
    </p:spTree>
    <p:extLst>
      <p:ext uri="{BB962C8B-B14F-4D97-AF65-F5344CB8AC3E}">
        <p14:creationId xmlns:p14="http://schemas.microsoft.com/office/powerpoint/2010/main" val="337807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982C65-12C1-6855-CACB-08F2EDC32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619" y="692429"/>
            <a:ext cx="8920762" cy="55707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DF8ACE-8974-C199-5FF7-D0A078916088}"/>
              </a:ext>
            </a:extLst>
          </p:cNvPr>
          <p:cNvSpPr txBox="1"/>
          <p:nvPr/>
        </p:nvSpPr>
        <p:spPr>
          <a:xfrm>
            <a:off x="4733365" y="6165571"/>
            <a:ext cx="36576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Atelier  BRANCUSI</a:t>
            </a:r>
          </a:p>
        </p:txBody>
      </p:sp>
    </p:spTree>
    <p:extLst>
      <p:ext uri="{BB962C8B-B14F-4D97-AF65-F5344CB8AC3E}">
        <p14:creationId xmlns:p14="http://schemas.microsoft.com/office/powerpoint/2010/main" val="140899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39E43C-5F39-537F-0E84-C1CDBD83FB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8820" y="287936"/>
            <a:ext cx="8636000" cy="57531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EB59C1-4021-6E11-8AC0-E8E5FC1196F9}"/>
              </a:ext>
            </a:extLst>
          </p:cNvPr>
          <p:cNvSpPr txBox="1"/>
          <p:nvPr/>
        </p:nvSpPr>
        <p:spPr>
          <a:xfrm>
            <a:off x="1309422" y="5541761"/>
            <a:ext cx="98565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Activités pour la Jeunesse dans la Galerie des Enfants avec 2 expositions par an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 et le Studio 13/16 pour les adolescents</a:t>
            </a:r>
          </a:p>
        </p:txBody>
      </p:sp>
    </p:spTree>
    <p:extLst>
      <p:ext uri="{BB962C8B-B14F-4D97-AF65-F5344CB8AC3E}">
        <p14:creationId xmlns:p14="http://schemas.microsoft.com/office/powerpoint/2010/main" val="352645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192FFD-2C48-0B2B-4C82-2FC457C4F3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7577" y="558513"/>
            <a:ext cx="8616846" cy="574097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C29507-9DC3-54D9-9C81-2F7C79366E56}"/>
              </a:ext>
            </a:extLst>
          </p:cNvPr>
          <p:cNvSpPr txBox="1"/>
          <p:nvPr/>
        </p:nvSpPr>
        <p:spPr>
          <a:xfrm>
            <a:off x="4919420" y="6027003"/>
            <a:ext cx="58812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 exposition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 centre Pompidou PARIS</a:t>
            </a:r>
          </a:p>
        </p:txBody>
      </p:sp>
    </p:spTree>
    <p:extLst>
      <p:ext uri="{BB962C8B-B14F-4D97-AF65-F5344CB8AC3E}">
        <p14:creationId xmlns:p14="http://schemas.microsoft.com/office/powerpoint/2010/main" val="37963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F4FD70-998A-2E78-6613-3396CEE190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135815"/>
            <a:ext cx="8839200" cy="66294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981E5D-7436-5B69-3E3E-E362E8E477EF}"/>
              </a:ext>
            </a:extLst>
          </p:cNvPr>
          <p:cNvSpPr txBox="1"/>
          <p:nvPr/>
        </p:nvSpPr>
        <p:spPr>
          <a:xfrm>
            <a:off x="383690" y="3958383"/>
            <a:ext cx="2173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escalator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45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3302C3-A149-EC41-42C6-1EBE0BEF6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4987" y="252412"/>
            <a:ext cx="9525000" cy="63531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63453B-D4BE-2C73-47CC-47E8A42908A6}"/>
              </a:ext>
            </a:extLst>
          </p:cNvPr>
          <p:cNvSpPr txBox="1"/>
          <p:nvPr/>
        </p:nvSpPr>
        <p:spPr>
          <a:xfrm>
            <a:off x="5165256" y="6027003"/>
            <a:ext cx="31611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Passage piéton</a:t>
            </a:r>
          </a:p>
          <a:p>
            <a:r>
              <a:rPr lang="fr-FR" sz="2400" b="1" dirty="0"/>
              <a:t>  entre les salles</a:t>
            </a:r>
          </a:p>
        </p:txBody>
      </p:sp>
    </p:spTree>
    <p:extLst>
      <p:ext uri="{BB962C8B-B14F-4D97-AF65-F5344CB8AC3E}">
        <p14:creationId xmlns:p14="http://schemas.microsoft.com/office/powerpoint/2010/main" val="29936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447063-AB80-DFE0-35E2-7A8D5DCDF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900" y="85725"/>
            <a:ext cx="9982200" cy="66865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2238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94B98F-1171-0E4F-F001-652141719E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867" y="134911"/>
            <a:ext cx="9882266" cy="658817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9947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5FE0BE-FC45-D528-80DD-F9BF13EAD4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867" y="238575"/>
            <a:ext cx="8661927" cy="63808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4202E9C-81F6-0AF0-DFF2-FFFDF5AA74DB}"/>
              </a:ext>
            </a:extLst>
          </p:cNvPr>
          <p:cNvSpPr txBox="1"/>
          <p:nvPr/>
        </p:nvSpPr>
        <p:spPr>
          <a:xfrm>
            <a:off x="9458794" y="4090375"/>
            <a:ext cx="3945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espace Accueil</a:t>
            </a:r>
          </a:p>
          <a:p>
            <a:r>
              <a:rPr lang="fr-FR" sz="2400" b="1" dirty="0"/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83632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F23601-9E58-C501-B96E-BF428A45FF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4348" y="209550"/>
            <a:ext cx="8572500" cy="64389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31CBCD-A605-2B0F-F6B0-831738D8A9DF}"/>
              </a:ext>
            </a:extLst>
          </p:cNvPr>
          <p:cNvSpPr txBox="1"/>
          <p:nvPr/>
        </p:nvSpPr>
        <p:spPr>
          <a:xfrm>
            <a:off x="0" y="3711175"/>
            <a:ext cx="51086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exposition</a:t>
            </a:r>
          </a:p>
          <a:p>
            <a:r>
              <a:rPr lang="fr-FR" sz="2400" b="1" dirty="0"/>
              <a:t>Centre Pompidou</a:t>
            </a:r>
          </a:p>
        </p:txBody>
      </p:sp>
    </p:spTree>
    <p:extLst>
      <p:ext uri="{BB962C8B-B14F-4D97-AF65-F5344CB8AC3E}">
        <p14:creationId xmlns:p14="http://schemas.microsoft.com/office/powerpoint/2010/main" val="124001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81AD299-4DA9-36B7-7D6D-9994F0939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667" y="178112"/>
            <a:ext cx="9752665" cy="650177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4804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90F612-CCAE-9024-EF55-00C184311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7985" y="1044135"/>
            <a:ext cx="3888000" cy="4612579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3C2982E-BA4C-1C02-193A-6BBF6FF0867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6640" y="526049"/>
            <a:ext cx="4117661" cy="5805901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0F3B2E8-0844-7CF2-F197-0EF381AA1F9D}"/>
              </a:ext>
            </a:extLst>
          </p:cNvPr>
          <p:cNvSpPr txBox="1"/>
          <p:nvPr/>
        </p:nvSpPr>
        <p:spPr>
          <a:xfrm>
            <a:off x="598339" y="526049"/>
            <a:ext cx="4987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ŒUVRES D’ARTISTES  RENOMMES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275DF7CE-D623-9491-8DBB-E738AF5D4B44}"/>
              </a:ext>
            </a:extLst>
          </p:cNvPr>
          <p:cNvSpPr txBox="1"/>
          <p:nvPr/>
        </p:nvSpPr>
        <p:spPr>
          <a:xfrm>
            <a:off x="1911433" y="5656714"/>
            <a:ext cx="54564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 CHAGALL                                                autoportrait</a:t>
            </a:r>
          </a:p>
        </p:txBody>
      </p:sp>
    </p:spTree>
    <p:extLst>
      <p:ext uri="{BB962C8B-B14F-4D97-AF65-F5344CB8AC3E}">
        <p14:creationId xmlns:p14="http://schemas.microsoft.com/office/powerpoint/2010/main" val="4372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EAD203-1D78-25DF-8B31-58CDA65006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941" y="864000"/>
            <a:ext cx="3420000" cy="513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568A84-90F8-3260-79B2-474BD11F6C23}"/>
              </a:ext>
            </a:extLst>
          </p:cNvPr>
          <p:cNvSpPr txBox="1"/>
          <p:nvPr/>
        </p:nvSpPr>
        <p:spPr>
          <a:xfrm>
            <a:off x="1171251" y="6048244"/>
            <a:ext cx="3252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Frida KAHLO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780BF05-6080-E06C-CD0E-3BF40223F2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2149" y="936244"/>
            <a:ext cx="3534910" cy="511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B8E0B34-B6AC-A6D2-9DB8-AE87D65BB7F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0730" y="2416939"/>
            <a:ext cx="3835629" cy="309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FEB05FD-4F54-1CDF-361D-A9B63A7E1BDE}"/>
              </a:ext>
            </a:extLst>
          </p:cNvPr>
          <p:cNvSpPr txBox="1"/>
          <p:nvPr/>
        </p:nvSpPr>
        <p:spPr>
          <a:xfrm>
            <a:off x="9249559" y="117258"/>
            <a:ext cx="24765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Vassily KANDINSKI</a:t>
            </a:r>
          </a:p>
          <a:p>
            <a:endParaRPr lang="fr-FR" b="1" dirty="0"/>
          </a:p>
          <a:p>
            <a:endParaRPr lang="fr-FR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9EBD462-0A71-6B38-E5C1-872F610D15B8}"/>
              </a:ext>
            </a:extLst>
          </p:cNvPr>
          <p:cNvSpPr txBox="1"/>
          <p:nvPr/>
        </p:nvSpPr>
        <p:spPr>
          <a:xfrm>
            <a:off x="4690334" y="5763410"/>
            <a:ext cx="3323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à Munich</a:t>
            </a:r>
          </a:p>
        </p:txBody>
      </p:sp>
    </p:spTree>
    <p:extLst>
      <p:ext uri="{BB962C8B-B14F-4D97-AF65-F5344CB8AC3E}">
        <p14:creationId xmlns:p14="http://schemas.microsoft.com/office/powerpoint/2010/main" val="151070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0A43A86-BDEF-EE6F-7310-A891776A3C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" y="910384"/>
            <a:ext cx="3852000" cy="50372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577C11-9037-3925-3F59-697D609A2A3A}"/>
              </a:ext>
            </a:extLst>
          </p:cNvPr>
          <p:cNvSpPr txBox="1"/>
          <p:nvPr/>
        </p:nvSpPr>
        <p:spPr>
          <a:xfrm>
            <a:off x="1013725" y="6056026"/>
            <a:ext cx="3237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Henri MATISSE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DCECE05-980D-BBB4-BD4F-650EAFB2BA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9931" y="910384"/>
            <a:ext cx="6696000" cy="50722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B375472-4D09-23BA-2F95-649C71BC992A}"/>
              </a:ext>
            </a:extLst>
          </p:cNvPr>
          <p:cNvSpPr txBox="1"/>
          <p:nvPr/>
        </p:nvSpPr>
        <p:spPr>
          <a:xfrm>
            <a:off x="6735874" y="6056026"/>
            <a:ext cx="4107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Musée Matisse à NICE</a:t>
            </a:r>
          </a:p>
        </p:txBody>
      </p:sp>
    </p:spTree>
    <p:extLst>
      <p:ext uri="{BB962C8B-B14F-4D97-AF65-F5344CB8AC3E}">
        <p14:creationId xmlns:p14="http://schemas.microsoft.com/office/powerpoint/2010/main" val="421335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E32A9B-8E18-D1D0-B024-AF062BF86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602" y="660276"/>
            <a:ext cx="3690000" cy="540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6D28E0-794F-CDDA-3DBA-9AA026898FEE}"/>
              </a:ext>
            </a:extLst>
          </p:cNvPr>
          <p:cNvSpPr txBox="1"/>
          <p:nvPr/>
        </p:nvSpPr>
        <p:spPr>
          <a:xfrm>
            <a:off x="1825448" y="6060276"/>
            <a:ext cx="36932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Niki de SAINT PHALLE</a:t>
            </a:r>
          </a:p>
          <a:p>
            <a:r>
              <a:rPr lang="fr-FR" sz="2400" b="1" dirty="0"/>
              <a:t>  sculptrice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F0E6172-E422-1C0E-3704-0C256373C7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6858" y="217358"/>
            <a:ext cx="3794540" cy="5748728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382E6D6-4E0B-4921-FD24-67F3033D602E}"/>
              </a:ext>
            </a:extLst>
          </p:cNvPr>
          <p:cNvSpPr txBox="1"/>
          <p:nvPr/>
        </p:nvSpPr>
        <p:spPr>
          <a:xfrm>
            <a:off x="6983974" y="5893956"/>
            <a:ext cx="43859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devant une œuvre à Amsterdam</a:t>
            </a:r>
          </a:p>
          <a:p>
            <a:r>
              <a:rPr lang="fr-FR" sz="2400" b="1" dirty="0"/>
              <a:t> ‘ les nanas au pouvoir’</a:t>
            </a:r>
          </a:p>
        </p:txBody>
      </p:sp>
    </p:spTree>
    <p:extLst>
      <p:ext uri="{BB962C8B-B14F-4D97-AF65-F5344CB8AC3E}">
        <p14:creationId xmlns:p14="http://schemas.microsoft.com/office/powerpoint/2010/main" val="299330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D47056-0F00-2B63-6B99-1CB86B430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9780" y="685800"/>
            <a:ext cx="9753600" cy="5486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5E1648-3CD9-C04A-3AA2-FE32D93E4732}"/>
              </a:ext>
            </a:extLst>
          </p:cNvPr>
          <p:cNvSpPr txBox="1"/>
          <p:nvPr/>
        </p:nvSpPr>
        <p:spPr>
          <a:xfrm>
            <a:off x="5578691" y="1240276"/>
            <a:ext cx="3267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Bruxelles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785FAF2-F5C9-057F-A2D4-2AEBE0EA04AE}"/>
              </a:ext>
            </a:extLst>
          </p:cNvPr>
          <p:cNvSpPr txBox="1"/>
          <p:nvPr/>
        </p:nvSpPr>
        <p:spPr>
          <a:xfrm>
            <a:off x="1118620" y="5710535"/>
            <a:ext cx="10392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ANTENNES DU CENTRE POMPIDOU :  Bruxelles – Metz – Malaga - Shangaï</a:t>
            </a:r>
          </a:p>
        </p:txBody>
      </p:sp>
    </p:spTree>
    <p:extLst>
      <p:ext uri="{BB962C8B-B14F-4D97-AF65-F5344CB8AC3E}">
        <p14:creationId xmlns:p14="http://schemas.microsoft.com/office/powerpoint/2010/main" val="242715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A0E248-80BF-6161-FD13-2F07AD03B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337" y="410365"/>
            <a:ext cx="11059326" cy="60372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9C5B63-93C8-1E32-A1A7-CCCA85686072}"/>
              </a:ext>
            </a:extLst>
          </p:cNvPr>
          <p:cNvSpPr txBox="1"/>
          <p:nvPr/>
        </p:nvSpPr>
        <p:spPr>
          <a:xfrm>
            <a:off x="4865808" y="5985969"/>
            <a:ext cx="3222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Malaga - Espagne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57173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918562-ABC3-C574-8847-E372BE5C0A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439" y="194872"/>
            <a:ext cx="11499122" cy="64682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4F9919-9A73-23C0-FF22-CB3562AA7ABB}"/>
              </a:ext>
            </a:extLst>
          </p:cNvPr>
          <p:cNvSpPr txBox="1"/>
          <p:nvPr/>
        </p:nvSpPr>
        <p:spPr>
          <a:xfrm>
            <a:off x="5480227" y="6078984"/>
            <a:ext cx="16788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METZ</a:t>
            </a:r>
          </a:p>
        </p:txBody>
      </p:sp>
    </p:spTree>
    <p:extLst>
      <p:ext uri="{BB962C8B-B14F-4D97-AF65-F5344CB8AC3E}">
        <p14:creationId xmlns:p14="http://schemas.microsoft.com/office/powerpoint/2010/main" val="15586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0669A6-C23F-0311-CD83-A94186A4F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419" y="377564"/>
            <a:ext cx="8137161" cy="61028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0314AC-72D6-F38F-F140-DEF61AC7DD63}"/>
              </a:ext>
            </a:extLst>
          </p:cNvPr>
          <p:cNvSpPr txBox="1"/>
          <p:nvPr/>
        </p:nvSpPr>
        <p:spPr>
          <a:xfrm>
            <a:off x="5482814" y="6249602"/>
            <a:ext cx="22035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SHANGAÏ</a:t>
            </a:r>
          </a:p>
        </p:txBody>
      </p:sp>
    </p:spTree>
    <p:extLst>
      <p:ext uri="{BB962C8B-B14F-4D97-AF65-F5344CB8AC3E}">
        <p14:creationId xmlns:p14="http://schemas.microsoft.com/office/powerpoint/2010/main" val="48539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9662CE-603B-7C43-0F38-5598A65B12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7515" y="494557"/>
            <a:ext cx="8436969" cy="475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7F205C-46AB-A192-0C79-9DC9F7668028}"/>
              </a:ext>
            </a:extLst>
          </p:cNvPr>
          <p:cNvSpPr txBox="1"/>
          <p:nvPr/>
        </p:nvSpPr>
        <p:spPr>
          <a:xfrm>
            <a:off x="1034321" y="5246557"/>
            <a:ext cx="100134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Activités pour la Jeunesse dans la Galerie des Enfants avec 2 expositions par an – et le </a:t>
            </a:r>
            <a:r>
              <a:rPr lang="fr-FR" sz="2400" b="1" dirty="0" err="1">
                <a:solidFill>
                  <a:srgbClr val="FFFF00"/>
                </a:solidFill>
              </a:rPr>
              <a:t>Studo</a:t>
            </a:r>
            <a:r>
              <a:rPr lang="fr-FR" sz="2400" b="1" dirty="0">
                <a:solidFill>
                  <a:srgbClr val="FFFF00"/>
                </a:solidFill>
              </a:rPr>
              <a:t> 13/16 pour les adolescents -   à Clermont-Ferrand un centre pour les moins de 6ans, initiations à l’Art</a:t>
            </a:r>
          </a:p>
        </p:txBody>
      </p:sp>
    </p:spTree>
    <p:extLst>
      <p:ext uri="{BB962C8B-B14F-4D97-AF65-F5344CB8AC3E}">
        <p14:creationId xmlns:p14="http://schemas.microsoft.com/office/powerpoint/2010/main" val="424120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F1A81D-098B-B2F5-B597-51EFB480C5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4740" y="635924"/>
            <a:ext cx="8898838" cy="518847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80E825F-29B0-4537-53A2-826909C27FDC}"/>
              </a:ext>
            </a:extLst>
          </p:cNvPr>
          <p:cNvSpPr txBox="1"/>
          <p:nvPr/>
        </p:nvSpPr>
        <p:spPr>
          <a:xfrm>
            <a:off x="883110" y="5842337"/>
            <a:ext cx="1152404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Le Musée va fermer pour travaux en 2025 – les œuvres seront visibles à MASSY à partir de 2026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Désamiantage, modernisation dirigée par : Nicolas MOREAU et Hiroko  KUSUNOKI et, la designer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Mexicaine Frida ESCOBEDO    rendez-vous en 2030 pour la réouverture!!</a:t>
            </a:r>
          </a:p>
        </p:txBody>
      </p:sp>
    </p:spTree>
    <p:extLst>
      <p:ext uri="{BB962C8B-B14F-4D97-AF65-F5344CB8AC3E}">
        <p14:creationId xmlns:p14="http://schemas.microsoft.com/office/powerpoint/2010/main" val="47341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777815E-68E1-EE1A-C637-A506D0EE7E00}"/>
              </a:ext>
            </a:extLst>
          </p:cNvPr>
          <p:cNvSpPr txBox="1"/>
          <p:nvPr/>
        </p:nvSpPr>
        <p:spPr>
          <a:xfrm>
            <a:off x="1904103" y="1151068"/>
            <a:ext cx="11069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et Une Finition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FF7E936-97E3-3129-47A0-4774978462F6}"/>
              </a:ext>
            </a:extLst>
          </p:cNvPr>
          <p:cNvSpPr txBox="1"/>
          <p:nvPr/>
        </p:nvSpPr>
        <p:spPr>
          <a:xfrm>
            <a:off x="1904103" y="2345166"/>
            <a:ext cx="10488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  Art Moderne En Capital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10CA80-114A-4277-BC50-A7BC1D9151BC}"/>
              </a:ext>
            </a:extLst>
          </p:cNvPr>
          <p:cNvSpPr txBox="1"/>
          <p:nvPr/>
        </p:nvSpPr>
        <p:spPr>
          <a:xfrm>
            <a:off x="3743661" y="3928060"/>
            <a:ext cx="906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F5BCB5B-5E4D-D260-7C59-9A79F6819A15}"/>
              </a:ext>
            </a:extLst>
          </p:cNvPr>
          <p:cNvSpPr txBox="1"/>
          <p:nvPr/>
        </p:nvSpPr>
        <p:spPr>
          <a:xfrm>
            <a:off x="5705138" y="5218566"/>
            <a:ext cx="6486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1824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445</Words>
  <Application>Microsoft Office PowerPoint</Application>
  <PresentationFormat>Grand écran</PresentationFormat>
  <Paragraphs>71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5</cp:revision>
  <dcterms:created xsi:type="dcterms:W3CDTF">2024-12-18T10:14:37Z</dcterms:created>
  <dcterms:modified xsi:type="dcterms:W3CDTF">2024-12-19T14:56:39Z</dcterms:modified>
</cp:coreProperties>
</file>