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6" r:id="rId3"/>
    <p:sldId id="273" r:id="rId4"/>
    <p:sldId id="272" r:id="rId5"/>
    <p:sldId id="271" r:id="rId6"/>
    <p:sldId id="270" r:id="rId7"/>
    <p:sldId id="269" r:id="rId8"/>
    <p:sldId id="268" r:id="rId9"/>
    <p:sldId id="267" r:id="rId10"/>
    <p:sldId id="266" r:id="rId11"/>
    <p:sldId id="265" r:id="rId12"/>
    <p:sldId id="264" r:id="rId13"/>
    <p:sldId id="262" r:id="rId14"/>
    <p:sldId id="259" r:id="rId15"/>
    <p:sldId id="261" r:id="rId16"/>
    <p:sldId id="260" r:id="rId17"/>
    <p:sldId id="258" r:id="rId18"/>
    <p:sldId id="274" r:id="rId19"/>
    <p:sldId id="275" r:id="rId20"/>
    <p:sldId id="276" r:id="rId21"/>
    <p:sldId id="277" r:id="rId22"/>
    <p:sldId id="278" r:id="rId23"/>
    <p:sldId id="279" r:id="rId24"/>
    <p:sldId id="280" r:id="rId25"/>
    <p:sldId id="281" r:id="rId26"/>
    <p:sldId id="282" r:id="rId27"/>
    <p:sldId id="283" r:id="rId28"/>
    <p:sldId id="284" r:id="rId29"/>
    <p:sldId id="287"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60" autoAdjust="0"/>
    <p:restoredTop sz="94660"/>
  </p:normalViewPr>
  <p:slideViewPr>
    <p:cSldViewPr snapToGrid="0">
      <p:cViewPr varScale="1">
        <p:scale>
          <a:sx n="89" d="100"/>
          <a:sy n="89" d="100"/>
        </p:scale>
        <p:origin x="39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9F9360-3EE0-3EC6-6823-93ACEDE4B269}"/>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3C174FF-1DC9-1A1F-D785-A21586D74D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BC61759-8EDF-F909-A393-E6C136942467}"/>
              </a:ext>
            </a:extLst>
          </p:cNvPr>
          <p:cNvSpPr>
            <a:spLocks noGrp="1"/>
          </p:cNvSpPr>
          <p:nvPr>
            <p:ph type="dt" sz="half" idx="10"/>
          </p:nvPr>
        </p:nvSpPr>
        <p:spPr/>
        <p:txBody>
          <a:bodyPr/>
          <a:lstStyle/>
          <a:p>
            <a:fld id="{F8725ECE-6B68-4701-B055-A318E9257A22}" type="datetimeFigureOut">
              <a:rPr lang="fr-FR" smtClean="0"/>
              <a:t>02/01/2025</a:t>
            </a:fld>
            <a:endParaRPr lang="fr-FR"/>
          </a:p>
        </p:txBody>
      </p:sp>
      <p:sp>
        <p:nvSpPr>
          <p:cNvPr id="5" name="Espace réservé du pied de page 4">
            <a:extLst>
              <a:ext uri="{FF2B5EF4-FFF2-40B4-BE49-F238E27FC236}">
                <a16:creationId xmlns:a16="http://schemas.microsoft.com/office/drawing/2014/main" id="{228F48DE-DF82-5508-6795-84F9530B938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DC97848-5C45-8A84-6A2F-E5B424F25CB5}"/>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804543388"/>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FE7B1CD-7FF5-1067-A6C4-FCCA81F39AC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6FBF780-68E1-9087-C65B-790995E1803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02B345C-08C1-EA4D-69E4-0AFA0EA32CA7}"/>
              </a:ext>
            </a:extLst>
          </p:cNvPr>
          <p:cNvSpPr>
            <a:spLocks noGrp="1"/>
          </p:cNvSpPr>
          <p:nvPr>
            <p:ph type="dt" sz="half" idx="10"/>
          </p:nvPr>
        </p:nvSpPr>
        <p:spPr/>
        <p:txBody>
          <a:bodyPr/>
          <a:lstStyle/>
          <a:p>
            <a:fld id="{F8725ECE-6B68-4701-B055-A318E9257A22}" type="datetimeFigureOut">
              <a:rPr lang="fr-FR" smtClean="0"/>
              <a:t>02/01/2025</a:t>
            </a:fld>
            <a:endParaRPr lang="fr-FR"/>
          </a:p>
        </p:txBody>
      </p:sp>
      <p:sp>
        <p:nvSpPr>
          <p:cNvPr id="5" name="Espace réservé du pied de page 4">
            <a:extLst>
              <a:ext uri="{FF2B5EF4-FFF2-40B4-BE49-F238E27FC236}">
                <a16:creationId xmlns:a16="http://schemas.microsoft.com/office/drawing/2014/main" id="{371BFAEF-1604-F2F3-AB60-80D62BF1EB3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5BE4E8F-71C8-F420-2B0C-25BE4B9B8ADA}"/>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941848595"/>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D933A8-FDA3-4546-3615-2E231CF0B18E}"/>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F97BDF5-16CC-F445-5220-1A44D73328D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8E1D8EA-E9D3-4B31-890D-943D30521E9A}"/>
              </a:ext>
            </a:extLst>
          </p:cNvPr>
          <p:cNvSpPr>
            <a:spLocks noGrp="1"/>
          </p:cNvSpPr>
          <p:nvPr>
            <p:ph type="dt" sz="half" idx="10"/>
          </p:nvPr>
        </p:nvSpPr>
        <p:spPr/>
        <p:txBody>
          <a:bodyPr/>
          <a:lstStyle/>
          <a:p>
            <a:fld id="{F8725ECE-6B68-4701-B055-A318E9257A22}" type="datetimeFigureOut">
              <a:rPr lang="fr-FR" smtClean="0"/>
              <a:t>02/01/2025</a:t>
            </a:fld>
            <a:endParaRPr lang="fr-FR"/>
          </a:p>
        </p:txBody>
      </p:sp>
      <p:sp>
        <p:nvSpPr>
          <p:cNvPr id="5" name="Espace réservé du pied de page 4">
            <a:extLst>
              <a:ext uri="{FF2B5EF4-FFF2-40B4-BE49-F238E27FC236}">
                <a16:creationId xmlns:a16="http://schemas.microsoft.com/office/drawing/2014/main" id="{8E542A07-926F-5BB8-7459-833E8B7CDB0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F15D45C-064B-CCCF-1BF1-20C04F7446F2}"/>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284833841"/>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522B36-650C-97C7-01D0-DFDE7FBDDCD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1FBD609-1C6E-9B55-C48D-BA01E7BB6EC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A6CB1E4-90D6-292D-B675-D2C646C81A6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C8FB15F-9BB1-82E2-28F7-41EE65F8FA1A}"/>
              </a:ext>
            </a:extLst>
          </p:cNvPr>
          <p:cNvSpPr>
            <a:spLocks noGrp="1"/>
          </p:cNvSpPr>
          <p:nvPr>
            <p:ph type="dt" sz="half" idx="10"/>
          </p:nvPr>
        </p:nvSpPr>
        <p:spPr/>
        <p:txBody>
          <a:bodyPr/>
          <a:lstStyle/>
          <a:p>
            <a:fld id="{F8725ECE-6B68-4701-B055-A318E9257A22}" type="datetimeFigureOut">
              <a:rPr lang="fr-FR" smtClean="0"/>
              <a:t>02/01/2025</a:t>
            </a:fld>
            <a:endParaRPr lang="fr-FR"/>
          </a:p>
        </p:txBody>
      </p:sp>
      <p:sp>
        <p:nvSpPr>
          <p:cNvPr id="6" name="Espace réservé du pied de page 5">
            <a:extLst>
              <a:ext uri="{FF2B5EF4-FFF2-40B4-BE49-F238E27FC236}">
                <a16:creationId xmlns:a16="http://schemas.microsoft.com/office/drawing/2014/main" id="{785C9CA3-4A22-B52E-F162-8749263C603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2D90CB1-41B4-E1DC-686C-7247D027F068}"/>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354570141"/>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F674B1E-3711-2A82-8B57-5CD4D9385DA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0174D2F-E1BC-C554-B1B9-064BF2CF5A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A10EE70-D246-B2E9-6DFC-70E7F539641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BD2480D-1831-C423-97A8-CCAB667A1F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5DA091A-C8D4-38D5-C5E3-5D37496199C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13CC110-33BB-645D-92EF-A5AF9D2CFD96}"/>
              </a:ext>
            </a:extLst>
          </p:cNvPr>
          <p:cNvSpPr>
            <a:spLocks noGrp="1"/>
          </p:cNvSpPr>
          <p:nvPr>
            <p:ph type="dt" sz="half" idx="10"/>
          </p:nvPr>
        </p:nvSpPr>
        <p:spPr/>
        <p:txBody>
          <a:bodyPr/>
          <a:lstStyle/>
          <a:p>
            <a:fld id="{F8725ECE-6B68-4701-B055-A318E9257A22}" type="datetimeFigureOut">
              <a:rPr lang="fr-FR" smtClean="0"/>
              <a:t>02/01/2025</a:t>
            </a:fld>
            <a:endParaRPr lang="fr-FR"/>
          </a:p>
        </p:txBody>
      </p:sp>
      <p:sp>
        <p:nvSpPr>
          <p:cNvPr id="8" name="Espace réservé du pied de page 7">
            <a:extLst>
              <a:ext uri="{FF2B5EF4-FFF2-40B4-BE49-F238E27FC236}">
                <a16:creationId xmlns:a16="http://schemas.microsoft.com/office/drawing/2014/main" id="{CC161E89-43BB-4726-CCDC-C7342D30138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6D8D1CA-0D7D-0A0E-1CCF-4F69EC6090C7}"/>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369808304"/>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44BC9D-69C4-3C39-381D-AAD0D05C83B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7A191C2-BADB-FDD0-6919-7503DC3B155A}"/>
              </a:ext>
            </a:extLst>
          </p:cNvPr>
          <p:cNvSpPr>
            <a:spLocks noGrp="1"/>
          </p:cNvSpPr>
          <p:nvPr>
            <p:ph type="dt" sz="half" idx="10"/>
          </p:nvPr>
        </p:nvSpPr>
        <p:spPr/>
        <p:txBody>
          <a:bodyPr/>
          <a:lstStyle/>
          <a:p>
            <a:fld id="{F8725ECE-6B68-4701-B055-A318E9257A22}" type="datetimeFigureOut">
              <a:rPr lang="fr-FR" smtClean="0"/>
              <a:t>02/01/2025</a:t>
            </a:fld>
            <a:endParaRPr lang="fr-FR"/>
          </a:p>
        </p:txBody>
      </p:sp>
      <p:sp>
        <p:nvSpPr>
          <p:cNvPr id="4" name="Espace réservé du pied de page 3">
            <a:extLst>
              <a:ext uri="{FF2B5EF4-FFF2-40B4-BE49-F238E27FC236}">
                <a16:creationId xmlns:a16="http://schemas.microsoft.com/office/drawing/2014/main" id="{7C71AD90-0600-13EC-9256-1FF15D6BD50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0FA4C44-4817-27E2-654F-C4896F8F9AFD}"/>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849871482"/>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23EA6B0-7CCA-4A22-113F-1A07463B4222}"/>
              </a:ext>
            </a:extLst>
          </p:cNvPr>
          <p:cNvSpPr>
            <a:spLocks noGrp="1"/>
          </p:cNvSpPr>
          <p:nvPr>
            <p:ph type="dt" sz="half" idx="10"/>
          </p:nvPr>
        </p:nvSpPr>
        <p:spPr/>
        <p:txBody>
          <a:bodyPr/>
          <a:lstStyle/>
          <a:p>
            <a:fld id="{F8725ECE-6B68-4701-B055-A318E9257A22}" type="datetimeFigureOut">
              <a:rPr lang="fr-FR" smtClean="0"/>
              <a:t>02/01/2025</a:t>
            </a:fld>
            <a:endParaRPr lang="fr-FR"/>
          </a:p>
        </p:txBody>
      </p:sp>
      <p:sp>
        <p:nvSpPr>
          <p:cNvPr id="3" name="Espace réservé du pied de page 2">
            <a:extLst>
              <a:ext uri="{FF2B5EF4-FFF2-40B4-BE49-F238E27FC236}">
                <a16:creationId xmlns:a16="http://schemas.microsoft.com/office/drawing/2014/main" id="{5B24A909-8684-3BE5-B371-05A57E25D03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62A5122-14AC-BCF7-C140-F67296CB9377}"/>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2204994153"/>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0E9AFC-E839-C24C-16BC-9843AAC4EFA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EB613C3-C074-1FD8-E0C7-5143C3D8486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AC702A5-D57F-77F4-F56A-BB1B8787FB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888BDC9-F084-0139-65B7-13D1073D44CC}"/>
              </a:ext>
            </a:extLst>
          </p:cNvPr>
          <p:cNvSpPr>
            <a:spLocks noGrp="1"/>
          </p:cNvSpPr>
          <p:nvPr>
            <p:ph type="dt" sz="half" idx="10"/>
          </p:nvPr>
        </p:nvSpPr>
        <p:spPr/>
        <p:txBody>
          <a:bodyPr/>
          <a:lstStyle/>
          <a:p>
            <a:fld id="{F8725ECE-6B68-4701-B055-A318E9257A22}" type="datetimeFigureOut">
              <a:rPr lang="fr-FR" smtClean="0"/>
              <a:t>02/01/2025</a:t>
            </a:fld>
            <a:endParaRPr lang="fr-FR"/>
          </a:p>
        </p:txBody>
      </p:sp>
      <p:sp>
        <p:nvSpPr>
          <p:cNvPr id="6" name="Espace réservé du pied de page 5">
            <a:extLst>
              <a:ext uri="{FF2B5EF4-FFF2-40B4-BE49-F238E27FC236}">
                <a16:creationId xmlns:a16="http://schemas.microsoft.com/office/drawing/2014/main" id="{4F976A62-FBA5-405F-39E4-F20FDA6661C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A9E8AD9-3333-1F0A-2A94-7C403D59C9A2}"/>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728286543"/>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6BAE83-1330-C9B3-6861-4D49FBC3874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58867A6-CCCC-B295-1478-0DB82D8F3B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7456D271-4BC5-6CEF-856D-748A57D4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4CEB303-EDA6-0E1B-A8C0-B933277EE646}"/>
              </a:ext>
            </a:extLst>
          </p:cNvPr>
          <p:cNvSpPr>
            <a:spLocks noGrp="1"/>
          </p:cNvSpPr>
          <p:nvPr>
            <p:ph type="dt" sz="half" idx="10"/>
          </p:nvPr>
        </p:nvSpPr>
        <p:spPr/>
        <p:txBody>
          <a:bodyPr/>
          <a:lstStyle/>
          <a:p>
            <a:fld id="{F8725ECE-6B68-4701-B055-A318E9257A22}" type="datetimeFigureOut">
              <a:rPr lang="fr-FR" smtClean="0"/>
              <a:t>02/01/2025</a:t>
            </a:fld>
            <a:endParaRPr lang="fr-FR"/>
          </a:p>
        </p:txBody>
      </p:sp>
      <p:sp>
        <p:nvSpPr>
          <p:cNvPr id="6" name="Espace réservé du pied de page 5">
            <a:extLst>
              <a:ext uri="{FF2B5EF4-FFF2-40B4-BE49-F238E27FC236}">
                <a16:creationId xmlns:a16="http://schemas.microsoft.com/office/drawing/2014/main" id="{85C3FC46-9E1D-0CDE-5D13-DE86D0886C4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19FA33-4E85-7C93-6D80-041141C35000}"/>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898953352"/>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23C152-8FE6-D058-F500-DB1EBB4D764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38739A4-ABE2-5A6B-6D80-ADEC41F7F36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54E7B6C-A913-6681-4D27-3BAB12623AAF}"/>
              </a:ext>
            </a:extLst>
          </p:cNvPr>
          <p:cNvSpPr>
            <a:spLocks noGrp="1"/>
          </p:cNvSpPr>
          <p:nvPr>
            <p:ph type="dt" sz="half" idx="10"/>
          </p:nvPr>
        </p:nvSpPr>
        <p:spPr/>
        <p:txBody>
          <a:bodyPr/>
          <a:lstStyle/>
          <a:p>
            <a:fld id="{F8725ECE-6B68-4701-B055-A318E9257A22}" type="datetimeFigureOut">
              <a:rPr lang="fr-FR" smtClean="0"/>
              <a:t>02/01/2025</a:t>
            </a:fld>
            <a:endParaRPr lang="fr-FR"/>
          </a:p>
        </p:txBody>
      </p:sp>
      <p:sp>
        <p:nvSpPr>
          <p:cNvPr id="5" name="Espace réservé du pied de page 4">
            <a:extLst>
              <a:ext uri="{FF2B5EF4-FFF2-40B4-BE49-F238E27FC236}">
                <a16:creationId xmlns:a16="http://schemas.microsoft.com/office/drawing/2014/main" id="{BF15F7BC-8D3D-0D9D-A8A6-BB19C80B669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FE11E89-D79B-1130-3EC6-3BEADB6EFCD9}"/>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681224359"/>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565AC93-D90C-1967-91E3-49A7A77F467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4EF03B9-EAE2-4A41-F4CA-2AE3569A1EC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906C144-7B20-C60B-CC64-DDFFDEB2ABAD}"/>
              </a:ext>
            </a:extLst>
          </p:cNvPr>
          <p:cNvSpPr>
            <a:spLocks noGrp="1"/>
          </p:cNvSpPr>
          <p:nvPr>
            <p:ph type="dt" sz="half" idx="10"/>
          </p:nvPr>
        </p:nvSpPr>
        <p:spPr/>
        <p:txBody>
          <a:bodyPr/>
          <a:lstStyle/>
          <a:p>
            <a:fld id="{F8725ECE-6B68-4701-B055-A318E9257A22}" type="datetimeFigureOut">
              <a:rPr lang="fr-FR" smtClean="0"/>
              <a:t>02/01/2025</a:t>
            </a:fld>
            <a:endParaRPr lang="fr-FR"/>
          </a:p>
        </p:txBody>
      </p:sp>
      <p:sp>
        <p:nvSpPr>
          <p:cNvPr id="5" name="Espace réservé du pied de page 4">
            <a:extLst>
              <a:ext uri="{FF2B5EF4-FFF2-40B4-BE49-F238E27FC236}">
                <a16:creationId xmlns:a16="http://schemas.microsoft.com/office/drawing/2014/main" id="{97FE153A-FEF5-115D-414D-FE957688546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F4C3ABA-568B-E912-81D6-70B33FB70325}"/>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2164370367"/>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BFC9D51-87C3-737B-521D-D91023C36B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E85E850-E06F-76AE-B4B8-2732FA7662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86383B-D391-EE17-DF24-859A745AACB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8725ECE-6B68-4701-B055-A318E9257A22}" type="datetimeFigureOut">
              <a:rPr lang="fr-FR" smtClean="0"/>
              <a:t>02/01/2025</a:t>
            </a:fld>
            <a:endParaRPr lang="fr-FR"/>
          </a:p>
        </p:txBody>
      </p:sp>
      <p:sp>
        <p:nvSpPr>
          <p:cNvPr id="5" name="Espace réservé du pied de page 4">
            <a:extLst>
              <a:ext uri="{FF2B5EF4-FFF2-40B4-BE49-F238E27FC236}">
                <a16:creationId xmlns:a16="http://schemas.microsoft.com/office/drawing/2014/main" id="{0FB34BF7-BD2D-E8B3-1E5E-906F81ADB0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F5524CA-1FF5-D81A-CE14-B7B694491D3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67A9BAC-0F55-460F-9BEB-0423743CD7C9}" type="slidenum">
              <a:rPr lang="fr-FR" smtClean="0"/>
              <a:t>‹N°›</a:t>
            </a:fld>
            <a:endParaRPr lang="fr-FR"/>
          </a:p>
        </p:txBody>
      </p:sp>
    </p:spTree>
    <p:extLst>
      <p:ext uri="{BB962C8B-B14F-4D97-AF65-F5344CB8AC3E}">
        <p14:creationId xmlns:p14="http://schemas.microsoft.com/office/powerpoint/2010/main" val="15584908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carte, atlas&#10;&#10;Description générée automatiquement">
            <a:extLst>
              <a:ext uri="{FF2B5EF4-FFF2-40B4-BE49-F238E27FC236}">
                <a16:creationId xmlns:a16="http://schemas.microsoft.com/office/drawing/2014/main" id="{12DF07B4-C937-14C2-1A8D-67402538F9D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61118" y="0"/>
            <a:ext cx="7269764" cy="6858000"/>
          </a:xfrm>
          <a:prstGeom prst="rect">
            <a:avLst/>
          </a:prstGeom>
        </p:spPr>
      </p:pic>
      <p:sp>
        <p:nvSpPr>
          <p:cNvPr id="4" name="ZoneTexte 3">
            <a:extLst>
              <a:ext uri="{FF2B5EF4-FFF2-40B4-BE49-F238E27FC236}">
                <a16:creationId xmlns:a16="http://schemas.microsoft.com/office/drawing/2014/main" id="{EFA4D9A2-7CE3-E990-8486-9387AE1CDBDD}"/>
              </a:ext>
            </a:extLst>
          </p:cNvPr>
          <p:cNvSpPr txBox="1"/>
          <p:nvPr/>
        </p:nvSpPr>
        <p:spPr>
          <a:xfrm>
            <a:off x="1571897" y="2743200"/>
            <a:ext cx="2978331" cy="2862322"/>
          </a:xfrm>
          <a:prstGeom prst="rect">
            <a:avLst/>
          </a:prstGeom>
          <a:noFill/>
        </p:spPr>
        <p:txBody>
          <a:bodyPr wrap="square" rtlCol="0">
            <a:spAutoFit/>
          </a:bodyPr>
          <a:lstStyle/>
          <a:p>
            <a:endParaRPr lang="fr-FR" dirty="0"/>
          </a:p>
          <a:p>
            <a:endParaRPr lang="fr-FR" dirty="0"/>
          </a:p>
          <a:p>
            <a:r>
              <a:rPr lang="fr-FR" sz="2400" b="1" dirty="0"/>
              <a:t>Carte administrative des régions, collectivités territoriales françaises.</a:t>
            </a:r>
          </a:p>
        </p:txBody>
      </p:sp>
      <p:sp>
        <p:nvSpPr>
          <p:cNvPr id="5" name="ZoneTexte 4">
            <a:extLst>
              <a:ext uri="{FF2B5EF4-FFF2-40B4-BE49-F238E27FC236}">
                <a16:creationId xmlns:a16="http://schemas.microsoft.com/office/drawing/2014/main" id="{6F79735B-F524-8171-005A-9E86BB12E493}"/>
              </a:ext>
            </a:extLst>
          </p:cNvPr>
          <p:cNvSpPr txBox="1"/>
          <p:nvPr/>
        </p:nvSpPr>
        <p:spPr>
          <a:xfrm>
            <a:off x="7457266" y="121449"/>
            <a:ext cx="4362994" cy="461665"/>
          </a:xfrm>
          <a:prstGeom prst="rect">
            <a:avLst/>
          </a:prstGeom>
          <a:noFill/>
        </p:spPr>
        <p:txBody>
          <a:bodyPr wrap="square" rtlCol="0">
            <a:spAutoFit/>
          </a:bodyPr>
          <a:lstStyle/>
          <a:p>
            <a:r>
              <a:rPr lang="fr-FR" sz="2400" b="1" dirty="0"/>
              <a:t>La France En Images</a:t>
            </a:r>
          </a:p>
        </p:txBody>
      </p:sp>
      <p:sp>
        <p:nvSpPr>
          <p:cNvPr id="6" name="ZoneTexte 5">
            <a:extLst>
              <a:ext uri="{FF2B5EF4-FFF2-40B4-BE49-F238E27FC236}">
                <a16:creationId xmlns:a16="http://schemas.microsoft.com/office/drawing/2014/main" id="{D4444AFF-758D-1AFF-9616-38915F1B15CD}"/>
              </a:ext>
            </a:extLst>
          </p:cNvPr>
          <p:cNvSpPr txBox="1"/>
          <p:nvPr/>
        </p:nvSpPr>
        <p:spPr>
          <a:xfrm>
            <a:off x="9130937" y="2743200"/>
            <a:ext cx="2978331" cy="830997"/>
          </a:xfrm>
          <a:prstGeom prst="rect">
            <a:avLst/>
          </a:prstGeom>
          <a:noFill/>
        </p:spPr>
        <p:txBody>
          <a:bodyPr wrap="square" rtlCol="0">
            <a:spAutoFit/>
          </a:bodyPr>
          <a:lstStyle/>
          <a:p>
            <a:r>
              <a:rPr lang="fr-FR" sz="2400" b="1" dirty="0"/>
              <a:t>Cliquez Droit PPS </a:t>
            </a:r>
          </a:p>
          <a:p>
            <a:r>
              <a:rPr lang="fr-FR" sz="2400" b="1" dirty="0"/>
              <a:t>En Manuel Merci</a:t>
            </a:r>
          </a:p>
        </p:txBody>
      </p:sp>
    </p:spTree>
    <p:extLst>
      <p:ext uri="{BB962C8B-B14F-4D97-AF65-F5344CB8AC3E}">
        <p14:creationId xmlns:p14="http://schemas.microsoft.com/office/powerpoint/2010/main" val="4066244660"/>
      </p:ext>
    </p:extLst>
  </p:cSld>
  <p:clrMapOvr>
    <a:masterClrMapping/>
  </p:clrMapOvr>
  <mc:AlternateContent xmlns:mc="http://schemas.openxmlformats.org/markup-compatibility/2006" xmlns:p14="http://schemas.microsoft.com/office/powerpoint/2010/main">
    <mc:Choice Requires="p14">
      <p:transition spd="slow" p14:dur="5000">
        <p:push dir="u"/>
        <p:sndAc>
          <p:stSnd loop="1">
            <p:snd r:embed="rId2" name="Jean Ferrat - Ma France.wav"/>
          </p:stSnd>
        </p:sndAc>
      </p:transition>
    </mc:Choice>
    <mc:Fallback xmlns="">
      <p:transition spd="slow">
        <p:push dir="u"/>
        <p:sndAc>
          <p:stSnd loop="1">
            <p:snd r:embed="rId4" name="Jean Ferrat - Ma Franc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uage, plein air, eau, bâtiment&#10;&#10;Description générée automatiquement">
            <a:extLst>
              <a:ext uri="{FF2B5EF4-FFF2-40B4-BE49-F238E27FC236}">
                <a16:creationId xmlns:a16="http://schemas.microsoft.com/office/drawing/2014/main" id="{0214FFA7-7DB1-6833-5590-7984D7D1AD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01148" y="365062"/>
            <a:ext cx="8400000" cy="6300000"/>
          </a:xfrm>
          <a:prstGeom prst="rect">
            <a:avLst/>
          </a:prstGeom>
          <a:effectLst>
            <a:softEdge rad="635000"/>
          </a:effectLst>
        </p:spPr>
      </p:pic>
      <p:sp>
        <p:nvSpPr>
          <p:cNvPr id="4" name="ZoneTexte 3">
            <a:extLst>
              <a:ext uri="{FF2B5EF4-FFF2-40B4-BE49-F238E27FC236}">
                <a16:creationId xmlns:a16="http://schemas.microsoft.com/office/drawing/2014/main" id="{3D0BC6F7-BC9D-DF56-8BDE-FBC2C209439C}"/>
              </a:ext>
            </a:extLst>
          </p:cNvPr>
          <p:cNvSpPr txBox="1"/>
          <p:nvPr/>
        </p:nvSpPr>
        <p:spPr>
          <a:xfrm>
            <a:off x="10004612" y="3095514"/>
            <a:ext cx="2086983" cy="1754326"/>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La Loire à Montsoreau, Val de Loire.</a:t>
            </a:r>
          </a:p>
        </p:txBody>
      </p:sp>
    </p:spTree>
    <p:extLst>
      <p:ext uri="{BB962C8B-B14F-4D97-AF65-F5344CB8AC3E}">
        <p14:creationId xmlns:p14="http://schemas.microsoft.com/office/powerpoint/2010/main" val="1456140132"/>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78D61AB6-F0B2-D2B9-4752-DA8B015D715D}"/>
            </a:ext>
          </a:extLst>
        </p:cNvPr>
        <p:cNvGrpSpPr/>
        <p:nvPr/>
      </p:nvGrpSpPr>
      <p:grpSpPr>
        <a:xfrm>
          <a:off x="0" y="0"/>
          <a:ext cx="0" cy="0"/>
          <a:chOff x="0" y="0"/>
          <a:chExt cx="0" cy="0"/>
        </a:xfrm>
      </p:grpSpPr>
      <p:pic>
        <p:nvPicPr>
          <p:cNvPr id="3" name="Image 2" descr="Une image contenant plein air, ciel, paysage, eau&#10;&#10;Description générée automatiquement">
            <a:extLst>
              <a:ext uri="{FF2B5EF4-FFF2-40B4-BE49-F238E27FC236}">
                <a16:creationId xmlns:a16="http://schemas.microsoft.com/office/drawing/2014/main" id="{AC9FF8D0-DF2E-BEB9-11A5-8470A68C22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81075" y="172131"/>
            <a:ext cx="10029849" cy="6300000"/>
          </a:xfrm>
          <a:prstGeom prst="rect">
            <a:avLst/>
          </a:prstGeom>
          <a:effectLst>
            <a:softEdge rad="635000"/>
          </a:effectLst>
        </p:spPr>
      </p:pic>
      <p:sp>
        <p:nvSpPr>
          <p:cNvPr id="4" name="ZoneTexte 3">
            <a:extLst>
              <a:ext uri="{FF2B5EF4-FFF2-40B4-BE49-F238E27FC236}">
                <a16:creationId xmlns:a16="http://schemas.microsoft.com/office/drawing/2014/main" id="{3247477E-3A6F-44D7-3F80-A5D8F6718BE0}"/>
              </a:ext>
            </a:extLst>
          </p:cNvPr>
          <p:cNvSpPr txBox="1"/>
          <p:nvPr/>
        </p:nvSpPr>
        <p:spPr>
          <a:xfrm>
            <a:off x="3894268" y="6217920"/>
            <a:ext cx="8573845" cy="461665"/>
          </a:xfrm>
          <a:prstGeom prst="rect">
            <a:avLst/>
          </a:prstGeom>
          <a:noFill/>
        </p:spPr>
        <p:txBody>
          <a:bodyPr wrap="square" rtlCol="0">
            <a:spAutoFit/>
          </a:bodyPr>
          <a:lstStyle/>
          <a:p>
            <a:r>
              <a:rPr lang="fr-FR" sz="2400" b="1" dirty="0">
                <a:solidFill>
                  <a:schemeClr val="bg1"/>
                </a:solidFill>
              </a:rPr>
              <a:t>Falaises d'Étretat, Normandie.</a:t>
            </a:r>
          </a:p>
        </p:txBody>
      </p:sp>
    </p:spTree>
    <p:extLst>
      <p:ext uri="{BB962C8B-B14F-4D97-AF65-F5344CB8AC3E}">
        <p14:creationId xmlns:p14="http://schemas.microsoft.com/office/powerpoint/2010/main" val="2083308739"/>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45D83AEA-0315-56D0-2590-F45FCF4CF5E7}"/>
            </a:ext>
          </a:extLst>
        </p:cNvPr>
        <p:cNvGrpSpPr/>
        <p:nvPr/>
      </p:nvGrpSpPr>
      <p:grpSpPr>
        <a:xfrm>
          <a:off x="0" y="0"/>
          <a:ext cx="0" cy="0"/>
          <a:chOff x="0" y="0"/>
          <a:chExt cx="0" cy="0"/>
        </a:xfrm>
      </p:grpSpPr>
      <p:pic>
        <p:nvPicPr>
          <p:cNvPr id="3" name="Image 2" descr="Une image contenant arbre, plein air, montagne, nature&#10;&#10;Description générée automatiquement">
            <a:extLst>
              <a:ext uri="{FF2B5EF4-FFF2-40B4-BE49-F238E27FC236}">
                <a16:creationId xmlns:a16="http://schemas.microsoft.com/office/drawing/2014/main" id="{24A1D50F-F833-FAB7-B6AF-FE7A60AD0E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A1516AD1-80EE-E978-88AD-2E6B512638F1}"/>
              </a:ext>
            </a:extLst>
          </p:cNvPr>
          <p:cNvSpPr txBox="1"/>
          <p:nvPr/>
        </p:nvSpPr>
        <p:spPr>
          <a:xfrm>
            <a:off x="2940423" y="5612445"/>
            <a:ext cx="8154297"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Lac des Perches, massif des Vosges, Alsace.</a:t>
            </a:r>
          </a:p>
        </p:txBody>
      </p:sp>
    </p:spTree>
    <p:extLst>
      <p:ext uri="{BB962C8B-B14F-4D97-AF65-F5344CB8AC3E}">
        <p14:creationId xmlns:p14="http://schemas.microsoft.com/office/powerpoint/2010/main" val="255282181"/>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CBA11C4B-FA5F-3B11-57B7-8BD9B56A9948}"/>
            </a:ext>
          </a:extLst>
        </p:cNvPr>
        <p:cNvGrpSpPr/>
        <p:nvPr/>
      </p:nvGrpSpPr>
      <p:grpSpPr>
        <a:xfrm>
          <a:off x="0" y="0"/>
          <a:ext cx="0" cy="0"/>
          <a:chOff x="0" y="0"/>
          <a:chExt cx="0" cy="0"/>
        </a:xfrm>
      </p:grpSpPr>
      <p:pic>
        <p:nvPicPr>
          <p:cNvPr id="7" name="Image 6" descr="Une image contenant plein air, ciel, montagne, herbe&#10;&#10;Description générée automatiquement">
            <a:extLst>
              <a:ext uri="{FF2B5EF4-FFF2-40B4-BE49-F238E27FC236}">
                <a16:creationId xmlns:a16="http://schemas.microsoft.com/office/drawing/2014/main" id="{E602CCB4-6CE0-A3B7-E4F3-458A651857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effectLst>
            <a:softEdge rad="635000"/>
          </a:effectLst>
        </p:spPr>
      </p:pic>
      <p:sp>
        <p:nvSpPr>
          <p:cNvPr id="8" name="ZoneTexte 7">
            <a:extLst>
              <a:ext uri="{FF2B5EF4-FFF2-40B4-BE49-F238E27FC236}">
                <a16:creationId xmlns:a16="http://schemas.microsoft.com/office/drawing/2014/main" id="{B09DDCB2-7E73-F587-95E6-3430F7CAA2F1}"/>
              </a:ext>
            </a:extLst>
          </p:cNvPr>
          <p:cNvSpPr txBox="1"/>
          <p:nvPr/>
        </p:nvSpPr>
        <p:spPr>
          <a:xfrm>
            <a:off x="4786366" y="5426180"/>
            <a:ext cx="9283849" cy="1107996"/>
          </a:xfrm>
          <a:prstGeom prst="rect">
            <a:avLst/>
          </a:prstGeom>
          <a:noFill/>
        </p:spPr>
        <p:txBody>
          <a:bodyPr wrap="square" rtlCol="0">
            <a:spAutoFit/>
          </a:bodyPr>
          <a:lstStyle/>
          <a:p>
            <a:endParaRPr lang="fr-FR" dirty="0">
              <a:solidFill>
                <a:schemeClr val="bg1"/>
              </a:solidFill>
            </a:endParaRPr>
          </a:p>
          <a:p>
            <a:endParaRPr lang="fr-FR" sz="2400" b="1" dirty="0">
              <a:solidFill>
                <a:schemeClr val="bg1"/>
              </a:solidFill>
            </a:endParaRPr>
          </a:p>
          <a:p>
            <a:r>
              <a:rPr lang="fr-FR" sz="2400" b="1" dirty="0">
                <a:solidFill>
                  <a:schemeClr val="bg1"/>
                </a:solidFill>
              </a:rPr>
              <a:t>Châtenois, Alsace.</a:t>
            </a:r>
          </a:p>
        </p:txBody>
      </p:sp>
    </p:spTree>
    <p:extLst>
      <p:ext uri="{BB962C8B-B14F-4D97-AF65-F5344CB8AC3E}">
        <p14:creationId xmlns:p14="http://schemas.microsoft.com/office/powerpoint/2010/main" val="3904169189"/>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8CE665D5-2E6D-A4D7-F221-B40BAFEA34C3}"/>
            </a:ext>
          </a:extLst>
        </p:cNvPr>
        <p:cNvGrpSpPr/>
        <p:nvPr/>
      </p:nvGrpSpPr>
      <p:grpSpPr>
        <a:xfrm>
          <a:off x="0" y="0"/>
          <a:ext cx="0" cy="0"/>
          <a:chOff x="0" y="0"/>
          <a:chExt cx="0" cy="0"/>
        </a:xfrm>
      </p:grpSpPr>
      <p:pic>
        <p:nvPicPr>
          <p:cNvPr id="3" name="Image 2" descr="Une image contenant nature, plein air, neige, ciel&#10;&#10;Description générée automatiquement">
            <a:extLst>
              <a:ext uri="{FF2B5EF4-FFF2-40B4-BE49-F238E27FC236}">
                <a16:creationId xmlns:a16="http://schemas.microsoft.com/office/drawing/2014/main" id="{7A2B392A-7A28-09F8-09CB-27D4B78934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DE9379FB-8774-A0FC-3242-39DD9EB5D1AB}"/>
              </a:ext>
            </a:extLst>
          </p:cNvPr>
          <p:cNvSpPr txBox="1"/>
          <p:nvPr/>
        </p:nvSpPr>
        <p:spPr>
          <a:xfrm>
            <a:off x="3937299" y="5677185"/>
            <a:ext cx="7778711"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Aiguille du Dru, Haute-Savoie.</a:t>
            </a:r>
          </a:p>
        </p:txBody>
      </p:sp>
    </p:spTree>
    <p:extLst>
      <p:ext uri="{BB962C8B-B14F-4D97-AF65-F5344CB8AC3E}">
        <p14:creationId xmlns:p14="http://schemas.microsoft.com/office/powerpoint/2010/main" val="4044701360"/>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C39E5E4F-DE3F-A6CF-9BEE-9083E18C6A4F}"/>
            </a:ext>
          </a:extLst>
        </p:cNvPr>
        <p:cNvGrpSpPr/>
        <p:nvPr/>
      </p:nvGrpSpPr>
      <p:grpSpPr>
        <a:xfrm>
          <a:off x="0" y="0"/>
          <a:ext cx="0" cy="0"/>
          <a:chOff x="0" y="0"/>
          <a:chExt cx="0" cy="0"/>
        </a:xfrm>
      </p:grpSpPr>
      <p:pic>
        <p:nvPicPr>
          <p:cNvPr id="3" name="Image 2" descr="Une image contenant herbe, plein air, ciel, arbre&#10;&#10;Description générée automatiquement">
            <a:extLst>
              <a:ext uri="{FF2B5EF4-FFF2-40B4-BE49-F238E27FC236}">
                <a16:creationId xmlns:a16="http://schemas.microsoft.com/office/drawing/2014/main" id="{F636022C-88AA-333A-C3BF-B8A6281E058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55C9AAD8-8A7F-22DA-E8A6-EE2D38B238D9}"/>
              </a:ext>
            </a:extLst>
          </p:cNvPr>
          <p:cNvSpPr txBox="1"/>
          <p:nvPr/>
        </p:nvSpPr>
        <p:spPr>
          <a:xfrm>
            <a:off x="3915784" y="6037546"/>
            <a:ext cx="7606588" cy="461665"/>
          </a:xfrm>
          <a:prstGeom prst="rect">
            <a:avLst/>
          </a:prstGeom>
          <a:noFill/>
        </p:spPr>
        <p:txBody>
          <a:bodyPr wrap="square" rtlCol="0">
            <a:spAutoFit/>
          </a:bodyPr>
          <a:lstStyle/>
          <a:p>
            <a:r>
              <a:rPr lang="fr-FR" sz="2400" b="1" dirty="0">
                <a:solidFill>
                  <a:schemeClr val="bg1"/>
                </a:solidFill>
              </a:rPr>
              <a:t>Village d'Usson, Massif central.</a:t>
            </a:r>
          </a:p>
        </p:txBody>
      </p:sp>
    </p:spTree>
    <p:extLst>
      <p:ext uri="{BB962C8B-B14F-4D97-AF65-F5344CB8AC3E}">
        <p14:creationId xmlns:p14="http://schemas.microsoft.com/office/powerpoint/2010/main" val="1331775521"/>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563023D9-DCAC-A061-DD63-DDE37A2110FA}"/>
            </a:ext>
          </a:extLst>
        </p:cNvPr>
        <p:cNvGrpSpPr/>
        <p:nvPr/>
      </p:nvGrpSpPr>
      <p:grpSpPr>
        <a:xfrm>
          <a:off x="0" y="0"/>
          <a:ext cx="0" cy="0"/>
          <a:chOff x="0" y="0"/>
          <a:chExt cx="0" cy="0"/>
        </a:xfrm>
      </p:grpSpPr>
      <p:pic>
        <p:nvPicPr>
          <p:cNvPr id="3" name="Image 2" descr="Une image contenant plein air, nature, Rivière de montagne, torrent&#10;&#10;Description générée automatiquement">
            <a:extLst>
              <a:ext uri="{FF2B5EF4-FFF2-40B4-BE49-F238E27FC236}">
                <a16:creationId xmlns:a16="http://schemas.microsoft.com/office/drawing/2014/main" id="{DD81892C-FF11-81B4-5D83-BE86A7D1AC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33B86618-BD07-0D17-1438-94C6CBFBE134}"/>
              </a:ext>
            </a:extLst>
          </p:cNvPr>
          <p:cNvSpPr txBox="1"/>
          <p:nvPr/>
        </p:nvSpPr>
        <p:spPr>
          <a:xfrm>
            <a:off x="2883981" y="5563337"/>
            <a:ext cx="6981713"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Torrent de haute montagne, Haute-Maurienne.</a:t>
            </a:r>
          </a:p>
        </p:txBody>
      </p:sp>
    </p:spTree>
    <p:extLst>
      <p:ext uri="{BB962C8B-B14F-4D97-AF65-F5344CB8AC3E}">
        <p14:creationId xmlns:p14="http://schemas.microsoft.com/office/powerpoint/2010/main" val="4282470548"/>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5EE798C6-9E2B-1C94-9200-56BE47F28C72}"/>
            </a:ext>
          </a:extLst>
        </p:cNvPr>
        <p:cNvGrpSpPr/>
        <p:nvPr/>
      </p:nvGrpSpPr>
      <p:grpSpPr>
        <a:xfrm>
          <a:off x="0" y="0"/>
          <a:ext cx="0" cy="0"/>
          <a:chOff x="0" y="0"/>
          <a:chExt cx="0" cy="0"/>
        </a:xfrm>
      </p:grpSpPr>
      <p:pic>
        <p:nvPicPr>
          <p:cNvPr id="3" name="Image 2" descr="Une image contenant plein air, plante, violet, lavande&#10;&#10;Description générée automatiquement">
            <a:extLst>
              <a:ext uri="{FF2B5EF4-FFF2-40B4-BE49-F238E27FC236}">
                <a16:creationId xmlns:a16="http://schemas.microsoft.com/office/drawing/2014/main" id="{AFC56938-2079-DC84-9EA7-52878CCD06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1836" y="279000"/>
            <a:ext cx="8648327" cy="6300000"/>
          </a:xfrm>
          <a:prstGeom prst="rect">
            <a:avLst/>
          </a:prstGeom>
          <a:effectLst>
            <a:softEdge rad="635000"/>
          </a:effectLst>
        </p:spPr>
      </p:pic>
      <p:sp>
        <p:nvSpPr>
          <p:cNvPr id="6" name="ZoneTexte 5">
            <a:extLst>
              <a:ext uri="{FF2B5EF4-FFF2-40B4-BE49-F238E27FC236}">
                <a16:creationId xmlns:a16="http://schemas.microsoft.com/office/drawing/2014/main" id="{1F2FA05E-E857-5580-497F-C79C9CB9B017}"/>
              </a:ext>
            </a:extLst>
          </p:cNvPr>
          <p:cNvSpPr txBox="1"/>
          <p:nvPr/>
        </p:nvSpPr>
        <p:spPr>
          <a:xfrm>
            <a:off x="3703322" y="5741490"/>
            <a:ext cx="6094206" cy="1015663"/>
          </a:xfrm>
          <a:prstGeom prst="rect">
            <a:avLst/>
          </a:prstGeom>
          <a:noFill/>
        </p:spPr>
        <p:txBody>
          <a:bodyPr wrap="square">
            <a:spAutoFit/>
          </a:bodyPr>
          <a:lstStyle/>
          <a:p>
            <a:endParaRPr lang="fr-FR" dirty="0"/>
          </a:p>
          <a:p>
            <a:endParaRPr lang="fr-FR" dirty="0"/>
          </a:p>
          <a:p>
            <a:r>
              <a:rPr lang="fr-FR" sz="2400" b="1" dirty="0">
                <a:solidFill>
                  <a:schemeClr val="bg1"/>
                </a:solidFill>
              </a:rPr>
              <a:t>Champ de lavande en Provence.</a:t>
            </a:r>
          </a:p>
        </p:txBody>
      </p:sp>
    </p:spTree>
    <p:extLst>
      <p:ext uri="{BB962C8B-B14F-4D97-AF65-F5344CB8AC3E}">
        <p14:creationId xmlns:p14="http://schemas.microsoft.com/office/powerpoint/2010/main" val="803598056"/>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EFE970E9-E9F1-42C3-5C6B-21DCC1FE7E40}"/>
            </a:ext>
          </a:extLst>
        </p:cNvPr>
        <p:cNvGrpSpPr/>
        <p:nvPr/>
      </p:nvGrpSpPr>
      <p:grpSpPr>
        <a:xfrm>
          <a:off x="0" y="0"/>
          <a:ext cx="0" cy="0"/>
          <a:chOff x="0" y="0"/>
          <a:chExt cx="0" cy="0"/>
        </a:xfrm>
      </p:grpSpPr>
      <p:pic>
        <p:nvPicPr>
          <p:cNvPr id="3" name="Image 2" descr="Une image contenant plein air, arbre, eau, Bayou&#10;&#10;Description générée automatiquement">
            <a:extLst>
              <a:ext uri="{FF2B5EF4-FFF2-40B4-BE49-F238E27FC236}">
                <a16:creationId xmlns:a16="http://schemas.microsoft.com/office/drawing/2014/main" id="{E90EC18A-A9BC-8E70-0AF0-B913A65C18A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73304" y="279000"/>
            <a:ext cx="8245392" cy="6300000"/>
          </a:xfrm>
          <a:prstGeom prst="rect">
            <a:avLst/>
          </a:prstGeom>
          <a:effectLst>
            <a:softEdge rad="635000"/>
          </a:effectLst>
        </p:spPr>
      </p:pic>
      <p:sp>
        <p:nvSpPr>
          <p:cNvPr id="4" name="ZoneTexte 3">
            <a:extLst>
              <a:ext uri="{FF2B5EF4-FFF2-40B4-BE49-F238E27FC236}">
                <a16:creationId xmlns:a16="http://schemas.microsoft.com/office/drawing/2014/main" id="{DAE79E77-30A1-A76C-6969-A9B869BBEE5A}"/>
              </a:ext>
            </a:extLst>
          </p:cNvPr>
          <p:cNvSpPr txBox="1"/>
          <p:nvPr/>
        </p:nvSpPr>
        <p:spPr>
          <a:xfrm>
            <a:off x="3679115" y="5421744"/>
            <a:ext cx="5970494"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Milieu humide du Marais poitevin.</a:t>
            </a:r>
          </a:p>
        </p:txBody>
      </p:sp>
    </p:spTree>
    <p:extLst>
      <p:ext uri="{BB962C8B-B14F-4D97-AF65-F5344CB8AC3E}">
        <p14:creationId xmlns:p14="http://schemas.microsoft.com/office/powerpoint/2010/main" val="1924949425"/>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8BA7B683-A6FA-7E92-573D-CEF93115AED5}"/>
            </a:ext>
          </a:extLst>
        </p:cNvPr>
        <p:cNvGrpSpPr/>
        <p:nvPr/>
      </p:nvGrpSpPr>
      <p:grpSpPr>
        <a:xfrm>
          <a:off x="0" y="0"/>
          <a:ext cx="0" cy="0"/>
          <a:chOff x="0" y="0"/>
          <a:chExt cx="0" cy="0"/>
        </a:xfrm>
      </p:grpSpPr>
      <p:pic>
        <p:nvPicPr>
          <p:cNvPr id="3" name="Image 2" descr="Une image contenant plein air, nature, montagne, ciel&#10;&#10;Description générée automatiquement">
            <a:extLst>
              <a:ext uri="{FF2B5EF4-FFF2-40B4-BE49-F238E27FC236}">
                <a16:creationId xmlns:a16="http://schemas.microsoft.com/office/drawing/2014/main" id="{871581D4-A060-AB81-FD25-3E9E562351C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7352" y="279000"/>
            <a:ext cx="10897296" cy="6300000"/>
          </a:xfrm>
          <a:prstGeom prst="rect">
            <a:avLst/>
          </a:prstGeom>
          <a:effectLst>
            <a:softEdge rad="635000"/>
          </a:effectLst>
        </p:spPr>
      </p:pic>
      <p:sp>
        <p:nvSpPr>
          <p:cNvPr id="4" name="ZoneTexte 3">
            <a:extLst>
              <a:ext uri="{FF2B5EF4-FFF2-40B4-BE49-F238E27FC236}">
                <a16:creationId xmlns:a16="http://schemas.microsoft.com/office/drawing/2014/main" id="{C1C3548F-DD51-A4B3-E9BB-6086A90D79FE}"/>
              </a:ext>
            </a:extLst>
          </p:cNvPr>
          <p:cNvSpPr txBox="1"/>
          <p:nvPr/>
        </p:nvSpPr>
        <p:spPr>
          <a:xfrm>
            <a:off x="3754418" y="5563337"/>
            <a:ext cx="7670202"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Calanques de Piana, Corse.</a:t>
            </a:r>
          </a:p>
        </p:txBody>
      </p:sp>
    </p:spTree>
    <p:extLst>
      <p:ext uri="{BB962C8B-B14F-4D97-AF65-F5344CB8AC3E}">
        <p14:creationId xmlns:p14="http://schemas.microsoft.com/office/powerpoint/2010/main" val="2455314761"/>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73A90DB9-0B60-54AC-06EE-B16CD0C87743}"/>
            </a:ext>
          </a:extLst>
        </p:cNvPr>
        <p:cNvGrpSpPr/>
        <p:nvPr/>
      </p:nvGrpSpPr>
      <p:grpSpPr>
        <a:xfrm>
          <a:off x="0" y="0"/>
          <a:ext cx="0" cy="0"/>
          <a:chOff x="0" y="0"/>
          <a:chExt cx="0" cy="0"/>
        </a:xfrm>
      </p:grpSpPr>
      <p:pic>
        <p:nvPicPr>
          <p:cNvPr id="3" name="Image 2" descr="Une image contenant plein air, nuage, ciel, arbre&#10;&#10;Description générée automatiquement">
            <a:extLst>
              <a:ext uri="{FF2B5EF4-FFF2-40B4-BE49-F238E27FC236}">
                <a16:creationId xmlns:a16="http://schemas.microsoft.com/office/drawing/2014/main" id="{91849B58-3661-0936-5836-9754CCE94D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4871" y="279000"/>
            <a:ext cx="9475896" cy="6300000"/>
          </a:xfrm>
          <a:prstGeom prst="rect">
            <a:avLst/>
          </a:prstGeom>
          <a:effectLst>
            <a:softEdge rad="127000"/>
          </a:effectLst>
        </p:spPr>
      </p:pic>
      <p:sp>
        <p:nvSpPr>
          <p:cNvPr id="4" name="ZoneTexte 3">
            <a:extLst>
              <a:ext uri="{FF2B5EF4-FFF2-40B4-BE49-F238E27FC236}">
                <a16:creationId xmlns:a16="http://schemas.microsoft.com/office/drawing/2014/main" id="{433C1BA2-A70D-E292-8B8F-0A5E2CE9A7B2}"/>
              </a:ext>
            </a:extLst>
          </p:cNvPr>
          <p:cNvSpPr txBox="1"/>
          <p:nvPr/>
        </p:nvSpPr>
        <p:spPr>
          <a:xfrm>
            <a:off x="3583792" y="5475642"/>
            <a:ext cx="5895191"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La plage de Sainte-Anne, Guadeloupe.</a:t>
            </a:r>
          </a:p>
        </p:txBody>
      </p:sp>
    </p:spTree>
    <p:extLst>
      <p:ext uri="{BB962C8B-B14F-4D97-AF65-F5344CB8AC3E}">
        <p14:creationId xmlns:p14="http://schemas.microsoft.com/office/powerpoint/2010/main" val="3217580652"/>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41CE2615-F1BF-0CC8-3885-D1DC415173FE}"/>
            </a:ext>
          </a:extLst>
        </p:cNvPr>
        <p:cNvGrpSpPr/>
        <p:nvPr/>
      </p:nvGrpSpPr>
      <p:grpSpPr>
        <a:xfrm>
          <a:off x="0" y="0"/>
          <a:ext cx="0" cy="0"/>
          <a:chOff x="0" y="0"/>
          <a:chExt cx="0" cy="0"/>
        </a:xfrm>
      </p:grpSpPr>
      <p:pic>
        <p:nvPicPr>
          <p:cNvPr id="3" name="Image 2" descr="Une image contenant plein air, arbre, jungle, forêt tropicale&#10;&#10;Description générée automatiquement">
            <a:extLst>
              <a:ext uri="{FF2B5EF4-FFF2-40B4-BE49-F238E27FC236}">
                <a16:creationId xmlns:a16="http://schemas.microsoft.com/office/drawing/2014/main" id="{338A1745-C932-2326-2A31-4F6504A8BCB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95A53104-9349-7F68-9AB1-08F84D387D78}"/>
              </a:ext>
            </a:extLst>
          </p:cNvPr>
          <p:cNvSpPr txBox="1"/>
          <p:nvPr/>
        </p:nvSpPr>
        <p:spPr>
          <a:xfrm>
            <a:off x="3270324" y="5842337"/>
            <a:ext cx="6702014" cy="1015663"/>
          </a:xfrm>
          <a:prstGeom prst="rect">
            <a:avLst/>
          </a:prstGeom>
          <a:noFill/>
        </p:spPr>
        <p:txBody>
          <a:bodyPr wrap="square" rtlCol="0">
            <a:spAutoFit/>
          </a:bodyPr>
          <a:lstStyle/>
          <a:p>
            <a:endParaRPr lang="fr-FR" dirty="0"/>
          </a:p>
          <a:p>
            <a:endParaRPr lang="fr-FR" dirty="0"/>
          </a:p>
          <a:p>
            <a:r>
              <a:rPr lang="fr-FR" sz="2400" b="1" dirty="0"/>
              <a:t>Forêt tropicale amazonienne, Guyane.</a:t>
            </a:r>
          </a:p>
        </p:txBody>
      </p:sp>
    </p:spTree>
    <p:extLst>
      <p:ext uri="{BB962C8B-B14F-4D97-AF65-F5344CB8AC3E}">
        <p14:creationId xmlns:p14="http://schemas.microsoft.com/office/powerpoint/2010/main" val="3312207816"/>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CAC2DFA4-07D4-99A0-201A-734A81B6273E}"/>
            </a:ext>
          </a:extLst>
        </p:cNvPr>
        <p:cNvGrpSpPr/>
        <p:nvPr/>
      </p:nvGrpSpPr>
      <p:grpSpPr>
        <a:xfrm>
          <a:off x="0" y="0"/>
          <a:ext cx="0" cy="0"/>
          <a:chOff x="0" y="0"/>
          <a:chExt cx="0" cy="0"/>
        </a:xfrm>
      </p:grpSpPr>
      <p:pic>
        <p:nvPicPr>
          <p:cNvPr id="3" name="Image 2" descr="Une image contenant nature, nuage, plein air, neige&#10;&#10;Description générée automatiquement">
            <a:extLst>
              <a:ext uri="{FF2B5EF4-FFF2-40B4-BE49-F238E27FC236}">
                <a16:creationId xmlns:a16="http://schemas.microsoft.com/office/drawing/2014/main" id="{524EF418-3717-8B5F-6C86-F6F49825AB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8052" y="279000"/>
            <a:ext cx="9475896" cy="6300000"/>
          </a:xfrm>
          <a:prstGeom prst="rect">
            <a:avLst/>
          </a:prstGeom>
          <a:effectLst>
            <a:softEdge rad="635000"/>
          </a:effectLst>
        </p:spPr>
      </p:pic>
      <p:sp>
        <p:nvSpPr>
          <p:cNvPr id="4" name="ZoneTexte 3">
            <a:extLst>
              <a:ext uri="{FF2B5EF4-FFF2-40B4-BE49-F238E27FC236}">
                <a16:creationId xmlns:a16="http://schemas.microsoft.com/office/drawing/2014/main" id="{CBB977B9-FB30-BF1D-4EBC-AE30F303E4B3}"/>
              </a:ext>
            </a:extLst>
          </p:cNvPr>
          <p:cNvSpPr txBox="1"/>
          <p:nvPr/>
        </p:nvSpPr>
        <p:spPr>
          <a:xfrm>
            <a:off x="4023360" y="5419002"/>
            <a:ext cx="8423238" cy="1015663"/>
          </a:xfrm>
          <a:prstGeom prst="rect">
            <a:avLst/>
          </a:prstGeom>
          <a:noFill/>
        </p:spPr>
        <p:txBody>
          <a:bodyPr wrap="square" rtlCol="0">
            <a:spAutoFit/>
          </a:bodyPr>
          <a:lstStyle/>
          <a:p>
            <a:endParaRPr lang="fr-FR" dirty="0"/>
          </a:p>
          <a:p>
            <a:endParaRPr lang="fr-FR" dirty="0"/>
          </a:p>
          <a:p>
            <a:r>
              <a:rPr lang="fr-FR" sz="2400" b="1" dirty="0"/>
              <a:t>Glacier Cook, îles Kerguelen.</a:t>
            </a:r>
          </a:p>
        </p:txBody>
      </p:sp>
    </p:spTree>
    <p:extLst>
      <p:ext uri="{BB962C8B-B14F-4D97-AF65-F5344CB8AC3E}">
        <p14:creationId xmlns:p14="http://schemas.microsoft.com/office/powerpoint/2010/main" val="3013319129"/>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8B2459DB-4D3A-A6D4-B193-546F25CB7D3A}"/>
            </a:ext>
          </a:extLst>
        </p:cNvPr>
        <p:cNvGrpSpPr/>
        <p:nvPr/>
      </p:nvGrpSpPr>
      <p:grpSpPr>
        <a:xfrm>
          <a:off x="0" y="0"/>
          <a:ext cx="0" cy="0"/>
          <a:chOff x="0" y="0"/>
          <a:chExt cx="0" cy="0"/>
        </a:xfrm>
      </p:grpSpPr>
      <p:pic>
        <p:nvPicPr>
          <p:cNvPr id="3" name="Image 2" descr="Une image contenant plein air, dune, nature, sol&#10;&#10;Description générée automatiquement">
            <a:extLst>
              <a:ext uri="{FF2B5EF4-FFF2-40B4-BE49-F238E27FC236}">
                <a16:creationId xmlns:a16="http://schemas.microsoft.com/office/drawing/2014/main" id="{2BFB5BB8-207B-1974-F802-64DE68FA70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5" y="279000"/>
            <a:ext cx="9453710" cy="6300000"/>
          </a:xfrm>
          <a:prstGeom prst="rect">
            <a:avLst/>
          </a:prstGeom>
          <a:effectLst>
            <a:softEdge rad="635000"/>
          </a:effectLst>
        </p:spPr>
      </p:pic>
      <p:sp>
        <p:nvSpPr>
          <p:cNvPr id="4" name="ZoneTexte 3">
            <a:extLst>
              <a:ext uri="{FF2B5EF4-FFF2-40B4-BE49-F238E27FC236}">
                <a16:creationId xmlns:a16="http://schemas.microsoft.com/office/drawing/2014/main" id="{AC4594B6-05C3-D75D-923D-82F7E0F613D5}"/>
              </a:ext>
            </a:extLst>
          </p:cNvPr>
          <p:cNvSpPr txBox="1"/>
          <p:nvPr/>
        </p:nvSpPr>
        <p:spPr>
          <a:xfrm>
            <a:off x="3463963" y="6237552"/>
            <a:ext cx="7982174" cy="461665"/>
          </a:xfrm>
          <a:prstGeom prst="rect">
            <a:avLst/>
          </a:prstGeom>
          <a:noFill/>
        </p:spPr>
        <p:txBody>
          <a:bodyPr wrap="square" rtlCol="0">
            <a:spAutoFit/>
          </a:bodyPr>
          <a:lstStyle/>
          <a:p>
            <a:r>
              <a:rPr lang="fr-FR" sz="2400" b="1" dirty="0"/>
              <a:t>Dune du Pilat en Nouvelle-Aquitaine.</a:t>
            </a:r>
          </a:p>
        </p:txBody>
      </p:sp>
    </p:spTree>
    <p:extLst>
      <p:ext uri="{BB962C8B-B14F-4D97-AF65-F5344CB8AC3E}">
        <p14:creationId xmlns:p14="http://schemas.microsoft.com/office/powerpoint/2010/main" val="4235061440"/>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E5936C0D-A323-B991-ED79-7A2BC0D7BC6A}"/>
            </a:ext>
          </a:extLst>
        </p:cNvPr>
        <p:cNvGrpSpPr/>
        <p:nvPr/>
      </p:nvGrpSpPr>
      <p:grpSpPr>
        <a:xfrm>
          <a:off x="0" y="0"/>
          <a:ext cx="0" cy="0"/>
          <a:chOff x="0" y="0"/>
          <a:chExt cx="0" cy="0"/>
        </a:xfrm>
      </p:grpSpPr>
      <p:pic>
        <p:nvPicPr>
          <p:cNvPr id="3" name="Image 2" descr="Une image contenant plein air, nature, paysage, ciel&#10;&#10;Description générée automatiquement">
            <a:extLst>
              <a:ext uri="{FF2B5EF4-FFF2-40B4-BE49-F238E27FC236}">
                <a16:creationId xmlns:a16="http://schemas.microsoft.com/office/drawing/2014/main" id="{869B3C5A-5EC2-8C9C-DB42-040B78D55D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8051" y="279000"/>
            <a:ext cx="9475897" cy="6300000"/>
          </a:xfrm>
          <a:prstGeom prst="rect">
            <a:avLst/>
          </a:prstGeom>
          <a:effectLst>
            <a:softEdge rad="635000"/>
          </a:effectLst>
        </p:spPr>
      </p:pic>
      <p:sp>
        <p:nvSpPr>
          <p:cNvPr id="4" name="ZoneTexte 3">
            <a:extLst>
              <a:ext uri="{FF2B5EF4-FFF2-40B4-BE49-F238E27FC236}">
                <a16:creationId xmlns:a16="http://schemas.microsoft.com/office/drawing/2014/main" id="{86BA3504-BE23-0EC8-B528-7F202164AEC3}"/>
              </a:ext>
            </a:extLst>
          </p:cNvPr>
          <p:cNvSpPr txBox="1"/>
          <p:nvPr/>
        </p:nvSpPr>
        <p:spPr>
          <a:xfrm>
            <a:off x="2281618" y="6252021"/>
            <a:ext cx="8552330" cy="461665"/>
          </a:xfrm>
          <a:prstGeom prst="rect">
            <a:avLst/>
          </a:prstGeom>
          <a:noFill/>
        </p:spPr>
        <p:txBody>
          <a:bodyPr wrap="square" rtlCol="0">
            <a:spAutoFit/>
          </a:bodyPr>
          <a:lstStyle/>
          <a:p>
            <a:r>
              <a:rPr lang="fr-FR" sz="2400" b="1" dirty="0">
                <a:solidFill>
                  <a:schemeClr val="bg1"/>
                </a:solidFill>
              </a:rPr>
              <a:t>Pointe du Van, à l'extrémité occidentale de la Bretagne.</a:t>
            </a:r>
          </a:p>
        </p:txBody>
      </p:sp>
    </p:spTree>
    <p:extLst>
      <p:ext uri="{BB962C8B-B14F-4D97-AF65-F5344CB8AC3E}">
        <p14:creationId xmlns:p14="http://schemas.microsoft.com/office/powerpoint/2010/main" val="1833348672"/>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8BD89CD3-3BBB-8759-E7A6-3519385A3D2C}"/>
            </a:ext>
          </a:extLst>
        </p:cNvPr>
        <p:cNvGrpSpPr/>
        <p:nvPr/>
      </p:nvGrpSpPr>
      <p:grpSpPr>
        <a:xfrm>
          <a:off x="0" y="0"/>
          <a:ext cx="0" cy="0"/>
          <a:chOff x="0" y="0"/>
          <a:chExt cx="0" cy="0"/>
        </a:xfrm>
      </p:grpSpPr>
      <p:pic>
        <p:nvPicPr>
          <p:cNvPr id="3" name="Image 2" descr="Une image contenant plein air, nature, paysage, ciel&#10;&#10;Description générée automatiquement">
            <a:extLst>
              <a:ext uri="{FF2B5EF4-FFF2-40B4-BE49-F238E27FC236}">
                <a16:creationId xmlns:a16="http://schemas.microsoft.com/office/drawing/2014/main" id="{4C56FA96-D07C-AA5A-0F65-B8EEE9B85E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664" y="279000"/>
            <a:ext cx="11158672" cy="6300000"/>
          </a:xfrm>
          <a:prstGeom prst="rect">
            <a:avLst/>
          </a:prstGeom>
          <a:effectLst>
            <a:softEdge rad="635000"/>
          </a:effectLst>
        </p:spPr>
      </p:pic>
      <p:sp>
        <p:nvSpPr>
          <p:cNvPr id="4" name="ZoneTexte 3">
            <a:extLst>
              <a:ext uri="{FF2B5EF4-FFF2-40B4-BE49-F238E27FC236}">
                <a16:creationId xmlns:a16="http://schemas.microsoft.com/office/drawing/2014/main" id="{1C1CB7F9-CEB3-46B0-2BA2-1A580CDBCCA1}"/>
              </a:ext>
            </a:extLst>
          </p:cNvPr>
          <p:cNvSpPr txBox="1"/>
          <p:nvPr/>
        </p:nvSpPr>
        <p:spPr>
          <a:xfrm>
            <a:off x="3546438" y="5840336"/>
            <a:ext cx="7917628" cy="738664"/>
          </a:xfrm>
          <a:prstGeom prst="rect">
            <a:avLst/>
          </a:prstGeom>
          <a:noFill/>
        </p:spPr>
        <p:txBody>
          <a:bodyPr wrap="square" rtlCol="0">
            <a:spAutoFit/>
          </a:bodyPr>
          <a:lstStyle/>
          <a:p>
            <a:endParaRPr lang="fr-FR" dirty="0"/>
          </a:p>
          <a:p>
            <a:r>
              <a:rPr lang="fr-FR" sz="2400" b="1" dirty="0"/>
              <a:t>Calanque des Pierres-Tombées Cassis.</a:t>
            </a:r>
          </a:p>
        </p:txBody>
      </p:sp>
    </p:spTree>
    <p:extLst>
      <p:ext uri="{BB962C8B-B14F-4D97-AF65-F5344CB8AC3E}">
        <p14:creationId xmlns:p14="http://schemas.microsoft.com/office/powerpoint/2010/main" val="1796908406"/>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0911E469-27D7-7F0F-26A8-A1A4380D9A13}"/>
            </a:ext>
          </a:extLst>
        </p:cNvPr>
        <p:cNvGrpSpPr/>
        <p:nvPr/>
      </p:nvGrpSpPr>
      <p:grpSpPr>
        <a:xfrm>
          <a:off x="0" y="0"/>
          <a:ext cx="0" cy="0"/>
          <a:chOff x="0" y="0"/>
          <a:chExt cx="0" cy="0"/>
        </a:xfrm>
      </p:grpSpPr>
      <p:pic>
        <p:nvPicPr>
          <p:cNvPr id="3" name="Image 2" descr="Une image contenant plein air, ciel, paysage, herbe&#10;&#10;Description générée automatiquement">
            <a:extLst>
              <a:ext uri="{FF2B5EF4-FFF2-40B4-BE49-F238E27FC236}">
                <a16:creationId xmlns:a16="http://schemas.microsoft.com/office/drawing/2014/main" id="{AB6D2743-E19D-5272-A494-AEBAB4C552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24338"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633BDB9C-6045-E0DD-CF59-E504FDB3EB67}"/>
              </a:ext>
            </a:extLst>
          </p:cNvPr>
          <p:cNvSpPr txBox="1"/>
          <p:nvPr/>
        </p:nvSpPr>
        <p:spPr>
          <a:xfrm>
            <a:off x="247428" y="2202681"/>
            <a:ext cx="2796988" cy="2862322"/>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Paysage de savane à niaoulis au nord de la côte Ouest de la Grande Terre en Nouvelle-Calédonie.</a:t>
            </a:r>
          </a:p>
        </p:txBody>
      </p:sp>
    </p:spTree>
    <p:extLst>
      <p:ext uri="{BB962C8B-B14F-4D97-AF65-F5344CB8AC3E}">
        <p14:creationId xmlns:p14="http://schemas.microsoft.com/office/powerpoint/2010/main" val="2519474066"/>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DDFBAE00-F75F-2696-5547-730E3CD2FD11}"/>
            </a:ext>
          </a:extLst>
        </p:cNvPr>
        <p:cNvGrpSpPr/>
        <p:nvPr/>
      </p:nvGrpSpPr>
      <p:grpSpPr>
        <a:xfrm>
          <a:off x="0" y="0"/>
          <a:ext cx="0" cy="0"/>
          <a:chOff x="0" y="0"/>
          <a:chExt cx="0" cy="0"/>
        </a:xfrm>
      </p:grpSpPr>
      <p:pic>
        <p:nvPicPr>
          <p:cNvPr id="7" name="Image 6" descr="Une image contenant piste, train, plein air, transport&#10;&#10;Description générée automatiquement">
            <a:extLst>
              <a:ext uri="{FF2B5EF4-FFF2-40B4-BE49-F238E27FC236}">
                <a16:creationId xmlns:a16="http://schemas.microsoft.com/office/drawing/2014/main" id="{DF45D081-813A-8B3C-2B2E-E09470505F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40408" y="189000"/>
            <a:ext cx="5099756"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0" name="ZoneTexte 9">
            <a:extLst>
              <a:ext uri="{FF2B5EF4-FFF2-40B4-BE49-F238E27FC236}">
                <a16:creationId xmlns:a16="http://schemas.microsoft.com/office/drawing/2014/main" id="{0FB03AEC-2C6A-CE2B-D46F-6376D468D94E}"/>
              </a:ext>
            </a:extLst>
          </p:cNvPr>
          <p:cNvSpPr txBox="1"/>
          <p:nvPr/>
        </p:nvSpPr>
        <p:spPr>
          <a:xfrm>
            <a:off x="8540164" y="3429000"/>
            <a:ext cx="2525357" cy="1754326"/>
          </a:xfrm>
          <a:prstGeom prst="rect">
            <a:avLst/>
          </a:prstGeom>
          <a:noFill/>
        </p:spPr>
        <p:txBody>
          <a:bodyPr wrap="square">
            <a:spAutoFit/>
          </a:bodyPr>
          <a:lstStyle/>
          <a:p>
            <a:endParaRPr lang="fr-FR" dirty="0"/>
          </a:p>
          <a:p>
            <a:endParaRPr lang="fr-FR" dirty="0"/>
          </a:p>
          <a:p>
            <a:r>
              <a:rPr lang="fr-FR" sz="2400" b="1" dirty="0">
                <a:solidFill>
                  <a:schemeClr val="bg1"/>
                </a:solidFill>
              </a:rPr>
              <a:t>Un TGV Duplex sur la LGV Méditerranée.</a:t>
            </a:r>
          </a:p>
        </p:txBody>
      </p:sp>
    </p:spTree>
    <p:extLst>
      <p:ext uri="{BB962C8B-B14F-4D97-AF65-F5344CB8AC3E}">
        <p14:creationId xmlns:p14="http://schemas.microsoft.com/office/powerpoint/2010/main" val="3699672071"/>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5A88783B-1976-41B4-E538-28BAF8E094E0}"/>
            </a:ext>
          </a:extLst>
        </p:cNvPr>
        <p:cNvGrpSpPr/>
        <p:nvPr/>
      </p:nvGrpSpPr>
      <p:grpSpPr>
        <a:xfrm>
          <a:off x="0" y="0"/>
          <a:ext cx="0" cy="0"/>
          <a:chOff x="0" y="0"/>
          <a:chExt cx="0" cy="0"/>
        </a:xfrm>
      </p:grpSpPr>
      <p:pic>
        <p:nvPicPr>
          <p:cNvPr id="3" name="Image 2" descr="Une image contenant plein air, bâtiment, eau, ciel&#10;&#10;Description générée automatiquement">
            <a:extLst>
              <a:ext uri="{FF2B5EF4-FFF2-40B4-BE49-F238E27FC236}">
                <a16:creationId xmlns:a16="http://schemas.microsoft.com/office/drawing/2014/main" id="{6D1A0480-0460-2D24-7633-52DF94C526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89599" y="189000"/>
            <a:ext cx="4858481"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20E50DE-8A80-E9FF-069D-1B9CBBD2E4F1}"/>
              </a:ext>
            </a:extLst>
          </p:cNvPr>
          <p:cNvSpPr txBox="1"/>
          <p:nvPr/>
        </p:nvSpPr>
        <p:spPr>
          <a:xfrm>
            <a:off x="419547" y="2396267"/>
            <a:ext cx="3065929" cy="3785652"/>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château de Montsoreau (c. 1450) dans le Val de Loire, construit sur ordre de Charles VII, annonce la Renaissance en France.</a:t>
            </a:r>
          </a:p>
        </p:txBody>
      </p:sp>
    </p:spTree>
    <p:extLst>
      <p:ext uri="{BB962C8B-B14F-4D97-AF65-F5344CB8AC3E}">
        <p14:creationId xmlns:p14="http://schemas.microsoft.com/office/powerpoint/2010/main" val="2163708620"/>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6E010348-C616-62C7-B8DA-171D583CEC5C}"/>
            </a:ext>
          </a:extLst>
        </p:cNvPr>
        <p:cNvGrpSpPr/>
        <p:nvPr/>
      </p:nvGrpSpPr>
      <p:grpSpPr>
        <a:xfrm>
          <a:off x="0" y="0"/>
          <a:ext cx="0" cy="0"/>
          <a:chOff x="0" y="0"/>
          <a:chExt cx="0" cy="0"/>
        </a:xfrm>
      </p:grpSpPr>
      <p:pic>
        <p:nvPicPr>
          <p:cNvPr id="3" name="Image 2" descr="Une image contenant habits, art, Visage humain, mythologie&#10;&#10;Description générée automatiquement">
            <a:extLst>
              <a:ext uri="{FF2B5EF4-FFF2-40B4-BE49-F238E27FC236}">
                <a16:creationId xmlns:a16="http://schemas.microsoft.com/office/drawing/2014/main" id="{8E7E09D5-6E2C-3B1D-6D28-78E2F999791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1820" y="180022"/>
            <a:ext cx="4572000" cy="6497955"/>
          </a:xfrm>
          <a:prstGeom prst="ellipse">
            <a:avLst/>
          </a:prstGeom>
          <a:ln w="63500" cap="rnd">
            <a:solidFill>
              <a:schemeClr val="bg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956D449F-2A87-7398-9163-14D2B8ADD7E1}"/>
              </a:ext>
            </a:extLst>
          </p:cNvPr>
          <p:cNvSpPr txBox="1"/>
          <p:nvPr/>
        </p:nvSpPr>
        <p:spPr>
          <a:xfrm>
            <a:off x="8588825" y="1764254"/>
            <a:ext cx="2846556" cy="4062651"/>
          </a:xfrm>
          <a:prstGeom prst="rect">
            <a:avLst/>
          </a:prstGeom>
          <a:noFill/>
        </p:spPr>
        <p:txBody>
          <a:bodyPr wrap="square" rtlCol="0">
            <a:spAutoFit/>
          </a:bodyPr>
          <a:lstStyle/>
          <a:p>
            <a:endParaRPr lang="fr-FR" b="1" dirty="0">
              <a:solidFill>
                <a:schemeClr val="bg1"/>
              </a:solidFill>
            </a:endParaRPr>
          </a:p>
          <a:p>
            <a:endParaRPr lang="fr-FR" b="1" dirty="0">
              <a:solidFill>
                <a:schemeClr val="bg1"/>
              </a:solidFill>
            </a:endParaRPr>
          </a:p>
          <a:p>
            <a:endParaRPr lang="fr-FR" b="1" dirty="0">
              <a:solidFill>
                <a:schemeClr val="bg1"/>
              </a:solidFill>
            </a:endParaRPr>
          </a:p>
          <a:p>
            <a:endParaRPr lang="fr-FR" b="1" dirty="0">
              <a:solidFill>
                <a:schemeClr val="bg1"/>
              </a:solidFill>
            </a:endParaRPr>
          </a:p>
          <a:p>
            <a:endParaRPr lang="fr-FR" b="1" dirty="0">
              <a:solidFill>
                <a:schemeClr val="bg1"/>
              </a:solidFill>
            </a:endParaRPr>
          </a:p>
          <a:p>
            <a:r>
              <a:rPr lang="fr-FR" sz="2400" b="1" dirty="0">
                <a:solidFill>
                  <a:schemeClr val="bg1"/>
                </a:solidFill>
              </a:rPr>
              <a:t>Louis XIV, le « Roi-Soleil », était le monarque absolu de la France et en a fait la première puissance européenne.</a:t>
            </a:r>
          </a:p>
        </p:txBody>
      </p:sp>
    </p:spTree>
    <p:extLst>
      <p:ext uri="{BB962C8B-B14F-4D97-AF65-F5344CB8AC3E}">
        <p14:creationId xmlns:p14="http://schemas.microsoft.com/office/powerpoint/2010/main" val="3100172009"/>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C4D11CDE-2808-6E46-FF23-4B22019E75EC}"/>
            </a:ext>
          </a:extLst>
        </p:cNvPr>
        <p:cNvGrpSpPr/>
        <p:nvPr/>
      </p:nvGrpSpPr>
      <p:grpSpPr>
        <a:xfrm>
          <a:off x="0" y="0"/>
          <a:ext cx="0" cy="0"/>
          <a:chOff x="0" y="0"/>
          <a:chExt cx="0" cy="0"/>
        </a:xfrm>
      </p:grpSpPr>
      <p:pic>
        <p:nvPicPr>
          <p:cNvPr id="3" name="Image 2" descr="Une image contenant habits, homme, dessin, chapeau&#10;&#10;Description générée automatiquement">
            <a:extLst>
              <a:ext uri="{FF2B5EF4-FFF2-40B4-BE49-F238E27FC236}">
                <a16:creationId xmlns:a16="http://schemas.microsoft.com/office/drawing/2014/main" id="{107D450C-FDF3-BEFE-AC9C-39FAF89A8D0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06476" y="279000"/>
            <a:ext cx="4344821" cy="630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8BD902BF-FC7F-2D12-41AB-BA1B1DFFDEB0}"/>
              </a:ext>
            </a:extLst>
          </p:cNvPr>
          <p:cNvSpPr txBox="1"/>
          <p:nvPr/>
        </p:nvSpPr>
        <p:spPr>
          <a:xfrm>
            <a:off x="385544" y="279000"/>
            <a:ext cx="3420932" cy="5816977"/>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Napoléon Ier, empereur des Français, a construit avec sa Grande Armée un vaste empire à travers l'Europe. Il a aidé à répandre les idéaux révolutionnaires français, et ses réformes juridiques ont eu une influence majeure dans le monde entier.</a:t>
            </a:r>
          </a:p>
        </p:txBody>
      </p:sp>
    </p:spTree>
    <p:extLst>
      <p:ext uri="{BB962C8B-B14F-4D97-AF65-F5344CB8AC3E}">
        <p14:creationId xmlns:p14="http://schemas.microsoft.com/office/powerpoint/2010/main" val="1284897332"/>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16FA3B68-15B2-E628-948A-82CB0F2BA5D8}"/>
            </a:ext>
          </a:extLst>
        </p:cNvPr>
        <p:cNvGrpSpPr/>
        <p:nvPr/>
      </p:nvGrpSpPr>
      <p:grpSpPr>
        <a:xfrm>
          <a:off x="0" y="0"/>
          <a:ext cx="0" cy="0"/>
          <a:chOff x="0" y="0"/>
          <a:chExt cx="0" cy="0"/>
        </a:xfrm>
      </p:grpSpPr>
      <p:pic>
        <p:nvPicPr>
          <p:cNvPr id="3" name="Image 2" descr="Une image contenant plein air, herbe, plante, agriculture&#10;&#10;Description générée automatiquement">
            <a:extLst>
              <a:ext uri="{FF2B5EF4-FFF2-40B4-BE49-F238E27FC236}">
                <a16:creationId xmlns:a16="http://schemas.microsoft.com/office/drawing/2014/main" id="{71BC37DC-7DE2-49D9-A319-116C64B685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928F7E4D-4B02-091F-A4F7-5E1ABEF78923}"/>
              </a:ext>
            </a:extLst>
          </p:cNvPr>
          <p:cNvSpPr txBox="1"/>
          <p:nvPr/>
        </p:nvSpPr>
        <p:spPr>
          <a:xfrm>
            <a:off x="2979868" y="5842337"/>
            <a:ext cx="7024744" cy="1015663"/>
          </a:xfrm>
          <a:prstGeom prst="rect">
            <a:avLst/>
          </a:prstGeom>
          <a:noFill/>
        </p:spPr>
        <p:txBody>
          <a:bodyPr wrap="square" rtlCol="0">
            <a:spAutoFit/>
          </a:bodyPr>
          <a:lstStyle/>
          <a:p>
            <a:endParaRPr lang="fr-FR" dirty="0"/>
          </a:p>
          <a:p>
            <a:endParaRPr lang="fr-FR" dirty="0"/>
          </a:p>
          <a:p>
            <a:r>
              <a:rPr lang="fr-FR" sz="2400" b="1" dirty="0">
                <a:solidFill>
                  <a:schemeClr val="bg1"/>
                </a:solidFill>
              </a:rPr>
              <a:t>Une récolte de maïs à Épône, près de Paris.</a:t>
            </a:r>
          </a:p>
        </p:txBody>
      </p:sp>
    </p:spTree>
    <p:extLst>
      <p:ext uri="{BB962C8B-B14F-4D97-AF65-F5344CB8AC3E}">
        <p14:creationId xmlns:p14="http://schemas.microsoft.com/office/powerpoint/2010/main" val="3888171249"/>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98F24291-4CD5-5F90-D1CF-418A4F5D62B3}"/>
            </a:ext>
          </a:extLst>
        </p:cNvPr>
        <p:cNvGrpSpPr/>
        <p:nvPr/>
      </p:nvGrpSpPr>
      <p:grpSpPr>
        <a:xfrm>
          <a:off x="0" y="0"/>
          <a:ext cx="0" cy="0"/>
          <a:chOff x="0" y="0"/>
          <a:chExt cx="0" cy="0"/>
        </a:xfrm>
      </p:grpSpPr>
      <p:pic>
        <p:nvPicPr>
          <p:cNvPr id="3" name="Image 2" descr="Une image contenant ciel, plein air, château, eau&#10;&#10;Description générée automatiquement">
            <a:extLst>
              <a:ext uri="{FF2B5EF4-FFF2-40B4-BE49-F238E27FC236}">
                <a16:creationId xmlns:a16="http://schemas.microsoft.com/office/drawing/2014/main" id="{B6156D1E-2CD5-A7CD-990C-BE211E00BF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35590" y="139151"/>
            <a:ext cx="10320819" cy="6300000"/>
          </a:xfrm>
          <a:prstGeom prst="rect">
            <a:avLst/>
          </a:prstGeom>
          <a:effectLst>
            <a:softEdge rad="635000"/>
          </a:effectLst>
        </p:spPr>
      </p:pic>
      <p:sp>
        <p:nvSpPr>
          <p:cNvPr id="4" name="ZoneTexte 3">
            <a:extLst>
              <a:ext uri="{FF2B5EF4-FFF2-40B4-BE49-F238E27FC236}">
                <a16:creationId xmlns:a16="http://schemas.microsoft.com/office/drawing/2014/main" id="{FA403A56-56BF-51DF-EC00-366363FFF7E5}"/>
              </a:ext>
            </a:extLst>
          </p:cNvPr>
          <p:cNvSpPr txBox="1"/>
          <p:nvPr/>
        </p:nvSpPr>
        <p:spPr>
          <a:xfrm>
            <a:off x="527125" y="5657671"/>
            <a:ext cx="12080838" cy="1200329"/>
          </a:xfrm>
          <a:prstGeom prst="rect">
            <a:avLst/>
          </a:prstGeom>
          <a:noFill/>
        </p:spPr>
        <p:txBody>
          <a:bodyPr wrap="square" rtlCol="0">
            <a:spAutoFit/>
          </a:bodyPr>
          <a:lstStyle/>
          <a:p>
            <a:r>
              <a:rPr lang="fr-FR" sz="2400" b="1" dirty="0">
                <a:solidFill>
                  <a:srgbClr val="FFFF00"/>
                </a:solidFill>
              </a:rPr>
              <a:t>Le mont Saint-Michel est l'un des monuments les plus visités et les plus reconnaissables en France. Il est le premier des 45 sites du patrimoine mondial de l'UNESCO en France.</a:t>
            </a:r>
          </a:p>
        </p:txBody>
      </p:sp>
    </p:spTree>
    <p:extLst>
      <p:ext uri="{BB962C8B-B14F-4D97-AF65-F5344CB8AC3E}">
        <p14:creationId xmlns:p14="http://schemas.microsoft.com/office/powerpoint/2010/main" val="1757816257"/>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5CE62052-CF18-813B-969A-29573A12908C}"/>
            </a:ext>
          </a:extLst>
        </p:cNvPr>
        <p:cNvGrpSpPr/>
        <p:nvPr/>
      </p:nvGrpSpPr>
      <p:grpSpPr>
        <a:xfrm>
          <a:off x="0" y="0"/>
          <a:ext cx="0" cy="0"/>
          <a:chOff x="0" y="0"/>
          <a:chExt cx="0" cy="0"/>
        </a:xfrm>
      </p:grpSpPr>
      <p:pic>
        <p:nvPicPr>
          <p:cNvPr id="3" name="Image 2" descr="Une image contenant transport, embarcation, bateau, plein air&#10;&#10;Description générée automatiquement">
            <a:extLst>
              <a:ext uri="{FF2B5EF4-FFF2-40B4-BE49-F238E27FC236}">
                <a16:creationId xmlns:a16="http://schemas.microsoft.com/office/drawing/2014/main" id="{4B75CE08-FF98-4BD9-E805-E763266CCBE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3257" y="369000"/>
            <a:ext cx="10865486" cy="6120000"/>
          </a:xfrm>
          <a:prstGeom prst="rect">
            <a:avLst/>
          </a:prstGeom>
          <a:effectLst>
            <a:softEdge rad="635000"/>
          </a:effectLst>
        </p:spPr>
      </p:pic>
      <p:sp>
        <p:nvSpPr>
          <p:cNvPr id="4" name="ZoneTexte 3">
            <a:extLst>
              <a:ext uri="{FF2B5EF4-FFF2-40B4-BE49-F238E27FC236}">
                <a16:creationId xmlns:a16="http://schemas.microsoft.com/office/drawing/2014/main" id="{7F1C4947-121A-7193-D5FD-9612034B23AA}"/>
              </a:ext>
            </a:extLst>
          </p:cNvPr>
          <p:cNvSpPr txBox="1"/>
          <p:nvPr/>
        </p:nvSpPr>
        <p:spPr>
          <a:xfrm>
            <a:off x="3550023" y="5473337"/>
            <a:ext cx="9735671"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Porte-avions Charles de Gaulle.</a:t>
            </a:r>
          </a:p>
        </p:txBody>
      </p:sp>
    </p:spTree>
    <p:extLst>
      <p:ext uri="{BB962C8B-B14F-4D97-AF65-F5344CB8AC3E}">
        <p14:creationId xmlns:p14="http://schemas.microsoft.com/office/powerpoint/2010/main" val="2840046066"/>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752DB7-810C-AD8F-8953-501C38898246}"/>
            </a:ext>
          </a:extLst>
        </p:cNvPr>
        <p:cNvGrpSpPr/>
        <p:nvPr/>
      </p:nvGrpSpPr>
      <p:grpSpPr>
        <a:xfrm>
          <a:off x="0" y="0"/>
          <a:ext cx="0" cy="0"/>
          <a:chOff x="0" y="0"/>
          <a:chExt cx="0" cy="0"/>
        </a:xfrm>
      </p:grpSpPr>
      <p:pic>
        <p:nvPicPr>
          <p:cNvPr id="3" name="Image 2" descr="Une image contenant cathédrale, arcade, bâtiment, coffre&#10;&#10;Description générée automatiquement">
            <a:extLst>
              <a:ext uri="{FF2B5EF4-FFF2-40B4-BE49-F238E27FC236}">
                <a16:creationId xmlns:a16="http://schemas.microsoft.com/office/drawing/2014/main" id="{2279294E-8394-8BF0-6FA6-6EC020DE28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61699" y="189000"/>
            <a:ext cx="3268601"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0DBBBEA9-B3DE-EB80-7B7A-47FCB190C48A}"/>
              </a:ext>
            </a:extLst>
          </p:cNvPr>
          <p:cNvSpPr txBox="1"/>
          <p:nvPr/>
        </p:nvSpPr>
        <p:spPr>
          <a:xfrm>
            <a:off x="7891664" y="3593055"/>
            <a:ext cx="3894268" cy="2492990"/>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La Sainte Chapelle de Saint Louis illustre l'influence française du gothique sur l'architecture religieuse du XIIIe siècle.</a:t>
            </a:r>
          </a:p>
        </p:txBody>
      </p:sp>
    </p:spTree>
    <p:extLst>
      <p:ext uri="{BB962C8B-B14F-4D97-AF65-F5344CB8AC3E}">
        <p14:creationId xmlns:p14="http://schemas.microsoft.com/office/powerpoint/2010/main" val="4253808420"/>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BB7F6C96-6CC6-2CEC-0FEB-B73BE37EAC02}"/>
            </a:ext>
          </a:extLst>
        </p:cNvPr>
        <p:cNvGrpSpPr/>
        <p:nvPr/>
      </p:nvGrpSpPr>
      <p:grpSpPr>
        <a:xfrm>
          <a:off x="0" y="0"/>
          <a:ext cx="0" cy="0"/>
          <a:chOff x="0" y="0"/>
          <a:chExt cx="0" cy="0"/>
        </a:xfrm>
      </p:grpSpPr>
      <p:pic>
        <p:nvPicPr>
          <p:cNvPr id="3" name="Image 2" descr="Une image contenant art, grotte, peinture&#10;&#10;Description générée automatiquement">
            <a:extLst>
              <a:ext uri="{FF2B5EF4-FFF2-40B4-BE49-F238E27FC236}">
                <a16:creationId xmlns:a16="http://schemas.microsoft.com/office/drawing/2014/main" id="{C5046B09-DB23-DB2D-6BE4-D83327F1FA4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69608" y="279000"/>
            <a:ext cx="9453707" cy="6300000"/>
          </a:xfrm>
          <a:prstGeom prst="rect">
            <a:avLst/>
          </a:prstGeom>
          <a:effectLst>
            <a:softEdge rad="635000"/>
          </a:effectLst>
        </p:spPr>
      </p:pic>
      <p:sp>
        <p:nvSpPr>
          <p:cNvPr id="4" name="ZoneTexte 3">
            <a:extLst>
              <a:ext uri="{FF2B5EF4-FFF2-40B4-BE49-F238E27FC236}">
                <a16:creationId xmlns:a16="http://schemas.microsoft.com/office/drawing/2014/main" id="{E002C001-F1D4-8823-4CB5-E2285703F7B7}"/>
              </a:ext>
            </a:extLst>
          </p:cNvPr>
          <p:cNvSpPr txBox="1"/>
          <p:nvPr/>
        </p:nvSpPr>
        <p:spPr>
          <a:xfrm>
            <a:off x="278378" y="208025"/>
            <a:ext cx="2744519" cy="6370975"/>
          </a:xfrm>
          <a:prstGeom prst="rect">
            <a:avLst/>
          </a:prstGeom>
          <a:noFill/>
        </p:spPr>
        <p:txBody>
          <a:bodyPr wrap="square" rtlCol="0">
            <a:spAutoFit/>
          </a:bodyPr>
          <a:lstStyle/>
          <a:p>
            <a:r>
              <a:rPr lang="fr-FR" sz="2400" b="1" dirty="0">
                <a:solidFill>
                  <a:schemeClr val="bg1"/>
                </a:solidFill>
              </a:rPr>
              <a:t> Panneau des lions (partie droite), les lions regardent les bisons qu'ils subsistent, les bisons regardent devant la paroi d'où ils s'échappent. Dessins au charbon de bois avec estompe, raclage au silex. Caverne du Pont d'Arc (copie de la Grotte Chauvet).</a:t>
            </a:r>
          </a:p>
        </p:txBody>
      </p:sp>
    </p:spTree>
    <p:extLst>
      <p:ext uri="{BB962C8B-B14F-4D97-AF65-F5344CB8AC3E}">
        <p14:creationId xmlns:p14="http://schemas.microsoft.com/office/powerpoint/2010/main" val="3596621275"/>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B521CFEE-104D-88D1-207A-FCEE45CAB292}"/>
            </a:ext>
          </a:extLst>
        </p:cNvPr>
        <p:cNvGrpSpPr/>
        <p:nvPr/>
      </p:nvGrpSpPr>
      <p:grpSpPr>
        <a:xfrm>
          <a:off x="0" y="0"/>
          <a:ext cx="0" cy="0"/>
          <a:chOff x="0" y="0"/>
          <a:chExt cx="0" cy="0"/>
        </a:xfrm>
      </p:grpSpPr>
      <p:pic>
        <p:nvPicPr>
          <p:cNvPr id="3" name="Image 2" descr="Une image contenant plein air, nuage, bâtiment, ciel&#10;&#10;Description générée automatiquement">
            <a:extLst>
              <a:ext uri="{FF2B5EF4-FFF2-40B4-BE49-F238E27FC236}">
                <a16:creationId xmlns:a16="http://schemas.microsoft.com/office/drawing/2014/main" id="{29907BF7-7462-722B-A1DF-33479F5490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909F0A63-A987-EF0A-A1FE-5CEAB0D8A168}"/>
              </a:ext>
            </a:extLst>
          </p:cNvPr>
          <p:cNvSpPr txBox="1"/>
          <p:nvPr/>
        </p:nvSpPr>
        <p:spPr>
          <a:xfrm>
            <a:off x="3293633" y="5505225"/>
            <a:ext cx="7196866" cy="1200329"/>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r>
              <a:rPr lang="fr-FR" sz="2400" b="1" dirty="0">
                <a:solidFill>
                  <a:schemeClr val="bg1"/>
                </a:solidFill>
              </a:rPr>
              <a:t>Le château de Chenonceau (Val de Loire).</a:t>
            </a:r>
          </a:p>
        </p:txBody>
      </p:sp>
    </p:spTree>
    <p:extLst>
      <p:ext uri="{BB962C8B-B14F-4D97-AF65-F5344CB8AC3E}">
        <p14:creationId xmlns:p14="http://schemas.microsoft.com/office/powerpoint/2010/main" val="2489570415"/>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hotographie aérienne, Vue plongeante, bâtiment&#10;&#10;Description générée automatiquement">
            <a:extLst>
              <a:ext uri="{FF2B5EF4-FFF2-40B4-BE49-F238E27FC236}">
                <a16:creationId xmlns:a16="http://schemas.microsoft.com/office/drawing/2014/main" id="{16C1CA1F-07CB-D5BB-3328-8DAA942C950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9178" y="999000"/>
            <a:ext cx="8235875" cy="4860000"/>
          </a:xfrm>
          <a:prstGeom prst="rect">
            <a:avLst/>
          </a:prstGeom>
          <a:effectLst>
            <a:softEdge rad="127000"/>
          </a:effectLst>
        </p:spPr>
      </p:pic>
      <p:sp>
        <p:nvSpPr>
          <p:cNvPr id="4" name="ZoneTexte 3">
            <a:extLst>
              <a:ext uri="{FF2B5EF4-FFF2-40B4-BE49-F238E27FC236}">
                <a16:creationId xmlns:a16="http://schemas.microsoft.com/office/drawing/2014/main" id="{44E1194E-2D45-D6BF-E8EA-A16F6B9B9A1C}"/>
              </a:ext>
            </a:extLst>
          </p:cNvPr>
          <p:cNvSpPr txBox="1"/>
          <p:nvPr/>
        </p:nvSpPr>
        <p:spPr>
          <a:xfrm>
            <a:off x="2786231" y="5217459"/>
            <a:ext cx="7541110"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La cité de Carcassonne.</a:t>
            </a:r>
          </a:p>
        </p:txBody>
      </p:sp>
      <p:sp>
        <p:nvSpPr>
          <p:cNvPr id="5" name="ZoneTexte 4">
            <a:extLst>
              <a:ext uri="{FF2B5EF4-FFF2-40B4-BE49-F238E27FC236}">
                <a16:creationId xmlns:a16="http://schemas.microsoft.com/office/drawing/2014/main" id="{785976ED-29A5-FF82-9C58-C22C0D3E80EE}"/>
              </a:ext>
            </a:extLst>
          </p:cNvPr>
          <p:cNvSpPr txBox="1"/>
          <p:nvPr/>
        </p:nvSpPr>
        <p:spPr>
          <a:xfrm>
            <a:off x="1011219" y="573582"/>
            <a:ext cx="8235875" cy="523220"/>
          </a:xfrm>
          <a:prstGeom prst="rect">
            <a:avLst/>
          </a:prstGeom>
          <a:noFill/>
        </p:spPr>
        <p:txBody>
          <a:bodyPr wrap="square" rtlCol="0">
            <a:spAutoFit/>
          </a:bodyPr>
          <a:lstStyle/>
          <a:p>
            <a:r>
              <a:rPr lang="fr-FR" sz="2800" b="1" dirty="0">
                <a:solidFill>
                  <a:schemeClr val="bg1"/>
                </a:solidFill>
              </a:rPr>
              <a:t>La France En Images Proposer Par Lorient</a:t>
            </a:r>
          </a:p>
        </p:txBody>
      </p:sp>
      <p:sp>
        <p:nvSpPr>
          <p:cNvPr id="6" name="ZoneTexte 5">
            <a:extLst>
              <a:ext uri="{FF2B5EF4-FFF2-40B4-BE49-F238E27FC236}">
                <a16:creationId xmlns:a16="http://schemas.microsoft.com/office/drawing/2014/main" id="{199B1C85-6A9F-03F1-DC4D-941F0E2EB011}"/>
              </a:ext>
            </a:extLst>
          </p:cNvPr>
          <p:cNvSpPr txBox="1"/>
          <p:nvPr/>
        </p:nvSpPr>
        <p:spPr>
          <a:xfrm>
            <a:off x="8756725" y="2420471"/>
            <a:ext cx="3184263" cy="954107"/>
          </a:xfrm>
          <a:prstGeom prst="rect">
            <a:avLst/>
          </a:prstGeom>
          <a:noFill/>
        </p:spPr>
        <p:txBody>
          <a:bodyPr wrap="square" rtlCol="0">
            <a:spAutoFit/>
          </a:bodyPr>
          <a:lstStyle/>
          <a:p>
            <a:r>
              <a:rPr lang="fr-FR" sz="2800" b="1" dirty="0">
                <a:solidFill>
                  <a:schemeClr val="bg1"/>
                </a:solidFill>
              </a:rPr>
              <a:t>Les Images Et Le Son Du Net</a:t>
            </a:r>
          </a:p>
        </p:txBody>
      </p:sp>
      <p:sp>
        <p:nvSpPr>
          <p:cNvPr id="7" name="ZoneTexte 6">
            <a:extLst>
              <a:ext uri="{FF2B5EF4-FFF2-40B4-BE49-F238E27FC236}">
                <a16:creationId xmlns:a16="http://schemas.microsoft.com/office/drawing/2014/main" id="{C6305CF4-CEF3-5849-416A-1F511B5F2FD8}"/>
              </a:ext>
            </a:extLst>
          </p:cNvPr>
          <p:cNvSpPr txBox="1"/>
          <p:nvPr/>
        </p:nvSpPr>
        <p:spPr>
          <a:xfrm>
            <a:off x="9531275" y="3374578"/>
            <a:ext cx="2840019"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1990484432"/>
      </p:ext>
    </p:extLst>
  </p:cSld>
  <p:clrMapOvr>
    <a:masterClrMapping/>
  </p:clrMapOvr>
  <mc:AlternateContent xmlns:mc="http://schemas.openxmlformats.org/markup-compatibility/2006" xmlns:p14="http://schemas.microsoft.com/office/powerpoint/2010/main">
    <mc:Choice Requires="p14">
      <p:transition spd="slow" p14:dur="5000">
        <p:push dir="u"/>
      </p:transition>
    </mc:Choice>
    <mc:Fallback xmlns="">
      <p:transition spd="slow">
        <p:push dir="u"/>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210</TotalTime>
  <Words>390</Words>
  <Application>Microsoft Office PowerPoint</Application>
  <PresentationFormat>Grand écran</PresentationFormat>
  <Paragraphs>83</Paragraphs>
  <Slides>29</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29</vt:i4>
      </vt:variant>
    </vt:vector>
  </HeadingPairs>
  <TitlesOfParts>
    <vt:vector size="33"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5</cp:revision>
  <dcterms:created xsi:type="dcterms:W3CDTF">2024-12-16T06:24:40Z</dcterms:created>
  <dcterms:modified xsi:type="dcterms:W3CDTF">2025-01-02T09:30:57Z</dcterms:modified>
</cp:coreProperties>
</file>