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3" r:id="rId4"/>
    <p:sldId id="258" r:id="rId5"/>
    <p:sldId id="259" r:id="rId6"/>
    <p:sldId id="260" r:id="rId7"/>
    <p:sldId id="261" r:id="rId8"/>
    <p:sldId id="262"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a:p>
        </p:txBody>
      </p:sp>
      <p:sp>
        <p:nvSpPr>
          <p:cNvPr id="4" name="Espace réservé de la date 3"/>
          <p:cNvSpPr>
            <a:spLocks noGrp="1"/>
          </p:cNvSpPr>
          <p:nvPr>
            <p:ph type="dt" sz="half" idx="10"/>
          </p:nvPr>
        </p:nvSpPr>
        <p:spPr/>
        <p:txBody>
          <a:bodyPr/>
          <a:lstStyle/>
          <a:p>
            <a:fld id="{8F707069-1A71-44ED-A1B2-85A76248F820}"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10"/>
          </p:nvPr>
        </p:nvSpPr>
        <p:spPr/>
        <p:txBody>
          <a:bodyPr/>
          <a:lstStyle/>
          <a:p>
            <a:fld id="{8F707069-1A71-44ED-A1B2-85A76248F820}"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10"/>
          </p:nvPr>
        </p:nvSpPr>
        <p:spPr/>
        <p:txBody>
          <a:bodyPr/>
          <a:lstStyle/>
          <a:p>
            <a:fld id="{8F707069-1A71-44ED-A1B2-85A76248F820}"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contenu 2"/>
          <p:cNvSpPr>
            <a:spLocks noGrp="1"/>
          </p:cNvSpPr>
          <p:nvPr>
            <p:ph idx="1" hasCustomPrompt="1"/>
          </p:nvPr>
        </p:nvSpPr>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10"/>
          </p:nvPr>
        </p:nvSpPr>
        <p:spPr/>
        <p:txBody>
          <a:bodyPr/>
          <a:lstStyle/>
          <a:p>
            <a:fld id="{8F707069-1A71-44ED-A1B2-85A76248F820}"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endParaRPr lang="fr-FR"/>
          </a:p>
        </p:txBody>
      </p:sp>
      <p:sp>
        <p:nvSpPr>
          <p:cNvPr id="4" name="Espace réservé de la date 3"/>
          <p:cNvSpPr>
            <a:spLocks noGrp="1"/>
          </p:cNvSpPr>
          <p:nvPr>
            <p:ph type="dt" sz="half" idx="10"/>
          </p:nvPr>
        </p:nvSpPr>
        <p:spPr/>
        <p:txBody>
          <a:bodyPr/>
          <a:lstStyle/>
          <a:p>
            <a:fld id="{8F707069-1A71-44ED-A1B2-85A76248F820}"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Espace réservé de la date 4"/>
          <p:cNvSpPr>
            <a:spLocks noGrp="1"/>
          </p:cNvSpPr>
          <p:nvPr>
            <p:ph type="dt" sz="half" idx="10"/>
          </p:nvPr>
        </p:nvSpPr>
        <p:spPr/>
        <p:txBody>
          <a:bodyPr/>
          <a:lstStyle/>
          <a:p>
            <a:fld id="{8F707069-1A71-44ED-A1B2-85A76248F820}"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endParaRPr lang="fr-FR"/>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7" name="Espace réservé de la date 6"/>
          <p:cNvSpPr>
            <a:spLocks noGrp="1"/>
          </p:cNvSpPr>
          <p:nvPr>
            <p:ph type="dt" sz="half" idx="10"/>
          </p:nvPr>
        </p:nvSpPr>
        <p:spPr/>
        <p:txBody>
          <a:bodyPr/>
          <a:lstStyle/>
          <a:p>
            <a:fld id="{8F707069-1A71-44ED-A1B2-85A76248F820}"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a:p>
        </p:txBody>
      </p:sp>
      <p:sp>
        <p:nvSpPr>
          <p:cNvPr id="3" name="Espace réservé de la date 2"/>
          <p:cNvSpPr>
            <a:spLocks noGrp="1"/>
          </p:cNvSpPr>
          <p:nvPr>
            <p:ph type="dt" sz="half" idx="10"/>
          </p:nvPr>
        </p:nvSpPr>
        <p:spPr/>
        <p:txBody>
          <a:bodyPr/>
          <a:lstStyle/>
          <a:p>
            <a:fld id="{8F707069-1A71-44ED-A1B2-85A76248F820}"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707069-1A71-44ED-A1B2-85A76248F820}"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Espace réservé de la date 4"/>
          <p:cNvSpPr>
            <a:spLocks noGrp="1"/>
          </p:cNvSpPr>
          <p:nvPr>
            <p:ph type="dt" sz="half" idx="10"/>
          </p:nvPr>
        </p:nvSpPr>
        <p:spPr/>
        <p:txBody>
          <a:bodyPr/>
          <a:lstStyle/>
          <a:p>
            <a:fld id="{8F707069-1A71-44ED-A1B2-85A76248F820}"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endParaRPr lang="fr-FR"/>
          </a:p>
        </p:txBody>
      </p:sp>
      <p:sp>
        <p:nvSpPr>
          <p:cNvPr id="5" name="Espace réservé de la date 4"/>
          <p:cNvSpPr>
            <a:spLocks noGrp="1"/>
          </p:cNvSpPr>
          <p:nvPr>
            <p:ph type="dt" sz="half" idx="10"/>
          </p:nvPr>
        </p:nvSpPr>
        <p:spPr/>
        <p:txBody>
          <a:bodyPr/>
          <a:lstStyle/>
          <a:p>
            <a:fld id="{8F707069-1A71-44ED-A1B2-85A76248F820}"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AFC648-DC2F-4A35-BD84-73C4A29A6CAE}"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707069-1A71-44ED-A1B2-85A76248F820}" type="datetimeFigureOut">
              <a:rPr lang="fr-FR" smtClean="0"/>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AFC648-DC2F-4A35-BD84-73C4A29A6CAE}"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emf"/><Relationship Id="rId1"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p:cNvSpPr>
            <a:spLocks noGrp="1" noRot="1" noChangeAspect="1" noMove="1" noResize="1" noEditPoints="1" noAdjustHandles="1" noChangeArrowheads="1" noChangeShapeType="1" noTextEdit="1"/>
          </p:cNvSpPr>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Espace réservé du contenu 4"/>
          <p:cNvPicPr>
            <a:picLocks noGrp="1" noChangeAspect="1"/>
          </p:cNvPicPr>
          <p:nvPr>
            <p:ph idx="1"/>
          </p:nvPr>
        </p:nvPicPr>
        <p:blipFill>
          <a:blip r:embed="rId1"/>
          <a:stretch>
            <a:fillRect/>
          </a:stretch>
        </p:blipFill>
        <p:spPr>
          <a:xfrm>
            <a:off x="1210049" y="643466"/>
            <a:ext cx="5914758" cy="5566833"/>
          </a:xfrm>
          <a:prstGeom prst="rect">
            <a:avLst/>
          </a:prstGeom>
        </p:spPr>
      </p:pic>
      <p:grpSp>
        <p:nvGrpSpPr>
          <p:cNvPr id="14" name="Group 13"/>
          <p:cNvGrpSpPr>
            <a:grpSpLocks noGrp="1" noRot="1" noChangeAspect="1" noMove="1" noResize="1" noUngrp="1"/>
          </p:cNvGrpSpPr>
          <p:nvPr/>
        </p:nvGrpSpPr>
        <p:grpSpPr>
          <a:xfrm>
            <a:off x="9160561" y="1075188"/>
            <a:ext cx="1562267" cy="1172973"/>
            <a:chOff x="9160561" y="1075188"/>
            <a:chExt cx="1562267" cy="1172973"/>
          </a:xfrm>
        </p:grpSpPr>
        <p:sp>
          <p:nvSpPr>
            <p:cNvPr id="15" name="Freeform 5"/>
            <p:cNvSpPr/>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lstStyle/>
            <a:p>
              <a:endParaRPr lang="en-US"/>
            </a:p>
          </p:txBody>
        </p:sp>
        <p:sp>
          <p:nvSpPr>
            <p:cNvPr id="16" name="Freeform 5"/>
            <p:cNvSpPr/>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lstStyle/>
            <a:p>
              <a:endParaRPr lang="en-US"/>
            </a:p>
          </p:txBody>
        </p:sp>
      </p:grpSp>
      <p:sp>
        <p:nvSpPr>
          <p:cNvPr id="6" name="ZoneTexte 5"/>
          <p:cNvSpPr txBox="1"/>
          <p:nvPr/>
        </p:nvSpPr>
        <p:spPr>
          <a:xfrm flipH="1">
            <a:off x="9345292" y="3332480"/>
            <a:ext cx="2348868" cy="2862322"/>
          </a:xfrm>
          <a:prstGeom prst="rect">
            <a:avLst/>
          </a:prstGeom>
          <a:noFill/>
        </p:spPr>
        <p:txBody>
          <a:bodyPr wrap="square" rtlCol="0">
            <a:spAutoFit/>
          </a:bodyPr>
          <a:lstStyle/>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endParaRPr lang="fr-FR" dirty="0">
              <a:solidFill>
                <a:schemeClr val="bg1"/>
              </a:solidFill>
            </a:endParaRPr>
          </a:p>
          <a:p>
            <a:r>
              <a:rPr lang="fr-FR" dirty="0">
                <a:solidFill>
                  <a:schemeClr val="bg1"/>
                </a:solidFill>
              </a:rPr>
              <a:t>TEAM </a:t>
            </a:r>
            <a:endParaRPr lang="fr-FR" dirty="0">
              <a:solidFill>
                <a:schemeClr val="bg1"/>
              </a:solidFill>
            </a:endParaRPr>
          </a:p>
          <a:p>
            <a:r>
              <a:rPr lang="fr-FR" dirty="0">
                <a:solidFill>
                  <a:schemeClr val="bg1"/>
                </a:solidFill>
              </a:rPr>
              <a:t>Michael FUENTES</a:t>
            </a:r>
            <a:endParaRPr lang="fr-FR"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lgn="l"/>
            <a:endParaRPr lang="fr-FR" sz="1800" b="0" i="0" u="none" strike="noStrike" baseline="0" dirty="0">
              <a:solidFill>
                <a:srgbClr val="000000"/>
              </a:solidFill>
              <a:latin typeface="Abril Fatface" panose="02000503000000020003" pitchFamily="2" charset="0"/>
            </a:endParaRPr>
          </a:p>
          <a:p>
            <a:pPr marL="0" indent="0">
              <a:buNone/>
            </a:pPr>
            <a:r>
              <a:rPr lang="fr-FR" sz="2400" b="0" i="0" u="none" strike="noStrike" baseline="0" dirty="0">
                <a:solidFill>
                  <a:srgbClr val="000000"/>
                </a:solidFill>
                <a:latin typeface="Abril Fatface" panose="02000503000000020003" pitchFamily="2" charset="0"/>
              </a:rPr>
              <a:t>Démarrage</a:t>
            </a:r>
            <a:endParaRPr lang="fr-FR" sz="2400" b="0" i="0" u="none" strike="noStrike" baseline="0" dirty="0">
              <a:solidFill>
                <a:srgbClr val="000000"/>
              </a:solidFill>
              <a:latin typeface="Abril Fatface" panose="02000503000000020003" pitchFamily="2" charset="0"/>
            </a:endParaRPr>
          </a:p>
          <a:p>
            <a:pPr marL="0" indent="0">
              <a:buNone/>
            </a:pPr>
            <a:endParaRPr lang="fr-FR" sz="1800" b="0" i="0" u="none" strike="noStrike" baseline="0" dirty="0">
              <a:solidFill>
                <a:srgbClr val="000000"/>
              </a:solidFill>
              <a:latin typeface="Arimo"/>
            </a:endParaRPr>
          </a:p>
          <a:p>
            <a:r>
              <a:rPr lang="fr-FR" sz="2000" b="0" i="0" u="none" strike="noStrike" baseline="0" dirty="0">
                <a:solidFill>
                  <a:srgbClr val="000000"/>
                </a:solidFill>
                <a:latin typeface="Arimo"/>
              </a:rPr>
              <a:t>1 / je télécharge l’application </a:t>
            </a:r>
            <a:r>
              <a:rPr lang="fr-FR" sz="2000" b="0" i="0" u="none" strike="noStrike" baseline="0" dirty="0" err="1">
                <a:solidFill>
                  <a:srgbClr val="000000"/>
                </a:solidFill>
                <a:latin typeface="Arimo"/>
              </a:rPr>
              <a:t>Travel</a:t>
            </a:r>
            <a:r>
              <a:rPr lang="fr-FR" sz="2000" b="0" i="0" u="none" strike="noStrike" baseline="0" dirty="0">
                <a:solidFill>
                  <a:srgbClr val="000000"/>
                </a:solidFill>
                <a:latin typeface="Arimo"/>
              </a:rPr>
              <a:t> Avantage ( l’Application pour la réservation des voyages )</a:t>
            </a:r>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2 / je télécharge l’application MWR Life (Gestion des points fidélités, niveau, consultation solde, bonus) </a:t>
            </a:r>
            <a:r>
              <a:rPr lang="fr-FR" sz="2000" b="0" i="0" u="none" strike="noStrike" baseline="0" dirty="0" err="1">
                <a:solidFill>
                  <a:srgbClr val="000000"/>
                </a:solidFill>
                <a:latin typeface="Arimo"/>
              </a:rPr>
              <a:t>cf</a:t>
            </a:r>
            <a:r>
              <a:rPr lang="fr-FR" sz="2000" b="0" i="0" u="none" strike="noStrike" baseline="0" dirty="0">
                <a:solidFill>
                  <a:srgbClr val="000000"/>
                </a:solidFill>
                <a:latin typeface="Arimo"/>
              </a:rPr>
              <a:t> mail avec les codes reçu lors de l’inscription </a:t>
            </a:r>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3 / Activer le compte E-WALETTS par le lien reçu par mail pour commander ma carte de retrait (</a:t>
            </a:r>
            <a:r>
              <a:rPr lang="fr-FR" sz="2000" b="0" i="0" u="none" strike="noStrike" baseline="0" dirty="0" err="1">
                <a:solidFill>
                  <a:srgbClr val="000000"/>
                </a:solidFill>
                <a:latin typeface="Arimo"/>
              </a:rPr>
              <a:t>cf</a:t>
            </a:r>
            <a:r>
              <a:rPr lang="fr-FR" sz="2000" b="0" i="0" u="none" strike="noStrike" baseline="0" dirty="0">
                <a:solidFill>
                  <a:srgbClr val="000000"/>
                </a:solidFill>
                <a:latin typeface="Arimo"/>
              </a:rPr>
              <a:t> mail reçu à l’inscription )</a:t>
            </a:r>
            <a:endParaRPr lang="fr-FR" sz="2000" dirty="0"/>
          </a:p>
        </p:txBody>
      </p:sp>
      <p:pic>
        <p:nvPicPr>
          <p:cNvPr id="5" name="Image 4"/>
          <p:cNvPicPr>
            <a:picLocks noChangeAspect="1"/>
          </p:cNvPicPr>
          <p:nvPr/>
        </p:nvPicPr>
        <p:blipFill>
          <a:blip r:embed="rId1"/>
          <a:stretch>
            <a:fillRect/>
          </a:stretch>
        </p:blipFill>
        <p:spPr>
          <a:xfrm>
            <a:off x="5439177" y="409720"/>
            <a:ext cx="1313645" cy="12363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1680" y="365125"/>
            <a:ext cx="8072120" cy="102235"/>
          </a:xfrm>
        </p:spPr>
        <p:txBody>
          <a:bodyPr>
            <a:normAutofit fontScale="90000"/>
          </a:bodyPr>
          <a:lstStyle/>
          <a:p>
            <a:endParaRPr lang="fr-FR" dirty="0"/>
          </a:p>
        </p:txBody>
      </p:sp>
      <p:sp>
        <p:nvSpPr>
          <p:cNvPr id="3" name="Espace réservé du contenu 2"/>
          <p:cNvSpPr>
            <a:spLocks noGrp="1"/>
          </p:cNvSpPr>
          <p:nvPr>
            <p:ph idx="1"/>
          </p:nvPr>
        </p:nvSpPr>
        <p:spPr>
          <a:xfrm>
            <a:off x="650240" y="365125"/>
            <a:ext cx="10703560" cy="5811838"/>
          </a:xfrm>
        </p:spPr>
        <p:txBody>
          <a:bodyPr>
            <a:normAutofit lnSpcReduction="10000"/>
          </a:bodyPr>
          <a:lstStyle/>
          <a:p>
            <a:pPr marL="0" indent="0">
              <a:buNone/>
            </a:pPr>
            <a:endParaRPr lang="fr-FR" sz="1800" b="0" i="0" u="none" strike="noStrike" baseline="0" dirty="0">
              <a:solidFill>
                <a:srgbClr val="000000"/>
              </a:solidFill>
              <a:latin typeface="Abril Fatface" panose="02000503000000020003" pitchFamily="2" charset="0"/>
            </a:endParaRPr>
          </a:p>
          <a:p>
            <a:pPr marL="0" indent="0">
              <a:buNone/>
            </a:pPr>
            <a:endParaRPr lang="fr-FR" sz="1800" b="0" i="0" u="none" strike="noStrike" baseline="0" dirty="0">
              <a:solidFill>
                <a:srgbClr val="000000"/>
              </a:solidFill>
              <a:latin typeface="Abril Fatface" panose="02000503000000020003" pitchFamily="2" charset="0"/>
            </a:endParaRPr>
          </a:p>
          <a:p>
            <a:pPr marL="0" indent="0">
              <a:buNone/>
            </a:pPr>
            <a:endParaRPr lang="fr-FR" sz="1800" dirty="0">
              <a:solidFill>
                <a:srgbClr val="000000"/>
              </a:solidFill>
              <a:latin typeface="Abril Fatface" panose="02000503000000020003" pitchFamily="2" charset="0"/>
            </a:endParaRPr>
          </a:p>
          <a:p>
            <a:pPr marL="0" indent="0">
              <a:buNone/>
            </a:pPr>
            <a:r>
              <a:rPr lang="fr-FR" sz="2400" b="0" i="0" u="none" strike="noStrike" baseline="0" dirty="0">
                <a:solidFill>
                  <a:srgbClr val="000000"/>
                </a:solidFill>
                <a:latin typeface="Abril Fatface" panose="02000503000000020003" pitchFamily="2" charset="0"/>
              </a:rPr>
              <a:t>Prospection par </a:t>
            </a:r>
            <a:r>
              <a:rPr lang="fr-FR" sz="2400" b="0" i="0" u="none" strike="noStrike" baseline="0" dirty="0" err="1">
                <a:solidFill>
                  <a:srgbClr val="000000"/>
                </a:solidFill>
                <a:latin typeface="Abril Fatface" panose="02000503000000020003" pitchFamily="2" charset="0"/>
              </a:rPr>
              <a:t>Whatsapp</a:t>
            </a:r>
            <a:endParaRPr lang="fr-FR" sz="2400" b="0" i="0" u="none" strike="noStrike" baseline="0" dirty="0">
              <a:solidFill>
                <a:srgbClr val="000000"/>
              </a:solidFill>
              <a:latin typeface="Abril Fatface" panose="02000503000000020003" pitchFamily="2" charset="0"/>
            </a:endParaRPr>
          </a:p>
          <a:p>
            <a:pPr marL="0" indent="0">
              <a:buNone/>
            </a:pPr>
            <a:endParaRPr lang="fr-FR" sz="2400" b="0" i="0" u="none" strike="noStrike" baseline="0" dirty="0">
              <a:solidFill>
                <a:srgbClr val="000000"/>
              </a:solidFill>
              <a:latin typeface="Abril Fatface" panose="02000503000000020003" pitchFamily="2" charset="0"/>
            </a:endParaRPr>
          </a:p>
          <a:p>
            <a:r>
              <a:rPr lang="fr-FR" sz="2400" b="0" i="0" u="none" strike="noStrike" baseline="0" dirty="0">
                <a:solidFill>
                  <a:srgbClr val="000000"/>
                </a:solidFill>
                <a:latin typeface="Arimo"/>
              </a:rPr>
              <a:t>1 / Pour faire connaître TRAVEL AVANTAGE, aller sur l’application et cliquer sur “Invite </a:t>
            </a:r>
            <a:r>
              <a:rPr lang="fr-FR" sz="2400" b="0" i="0" u="none" strike="noStrike" baseline="0" dirty="0" err="1">
                <a:solidFill>
                  <a:srgbClr val="000000"/>
                </a:solidFill>
                <a:latin typeface="Arimo"/>
              </a:rPr>
              <a:t>Member</a:t>
            </a:r>
            <a:r>
              <a:rPr lang="fr-FR" sz="2400" b="0" i="0" u="none" strike="noStrike" baseline="0" dirty="0">
                <a:solidFill>
                  <a:srgbClr val="000000"/>
                </a:solidFill>
                <a:latin typeface="Arimo"/>
              </a:rPr>
              <a:t>”, cliquer ensuite sur “Share Guest </a:t>
            </a:r>
            <a:r>
              <a:rPr lang="fr-FR" sz="2400" b="0" i="0" u="none" strike="noStrike" baseline="0" dirty="0" err="1">
                <a:solidFill>
                  <a:srgbClr val="000000"/>
                </a:solidFill>
                <a:latin typeface="Arimo"/>
              </a:rPr>
              <a:t>Website</a:t>
            </a:r>
            <a:r>
              <a:rPr lang="fr-FR" sz="2400" b="0" i="0" u="none" strike="noStrike" baseline="0" dirty="0">
                <a:solidFill>
                  <a:srgbClr val="000000"/>
                </a:solidFill>
                <a:latin typeface="Arimo"/>
              </a:rPr>
              <a:t>” puis sur “Share </a:t>
            </a:r>
            <a:r>
              <a:rPr lang="fr-FR" sz="2400" b="0" i="0" u="none" strike="noStrike" baseline="0" dirty="0" err="1">
                <a:solidFill>
                  <a:srgbClr val="000000"/>
                </a:solidFill>
                <a:latin typeface="Arimo"/>
              </a:rPr>
              <a:t>My</a:t>
            </a:r>
            <a:r>
              <a:rPr lang="fr-FR" sz="2400" b="0" i="0" u="none" strike="noStrike" baseline="0" dirty="0">
                <a:solidFill>
                  <a:srgbClr val="000000"/>
                </a:solidFill>
                <a:latin typeface="Arimo"/>
              </a:rPr>
              <a:t> </a:t>
            </a:r>
            <a:r>
              <a:rPr lang="fr-FR" sz="2400" b="0" i="0" u="none" strike="noStrike" baseline="0" dirty="0" err="1">
                <a:solidFill>
                  <a:srgbClr val="000000"/>
                </a:solidFill>
                <a:latin typeface="Arimo"/>
              </a:rPr>
              <a:t>Website</a:t>
            </a:r>
            <a:r>
              <a:rPr lang="fr-FR" sz="2400" b="0" i="0" u="none" strike="noStrike" baseline="0" dirty="0">
                <a:solidFill>
                  <a:srgbClr val="000000"/>
                </a:solidFill>
                <a:latin typeface="Arimo"/>
              </a:rPr>
              <a:t>” </a:t>
            </a:r>
            <a:endParaRPr lang="fr-FR" sz="2400" b="0" i="0" u="none" strike="noStrike" baseline="0" dirty="0">
              <a:solidFill>
                <a:srgbClr val="000000"/>
              </a:solidFill>
              <a:latin typeface="Arimo"/>
            </a:endParaRPr>
          </a:p>
          <a:p>
            <a:endParaRPr lang="fr-FR" sz="2400" b="0" i="0" u="none" strike="noStrike" baseline="0" dirty="0">
              <a:solidFill>
                <a:srgbClr val="000000"/>
              </a:solidFill>
              <a:latin typeface="Arimo"/>
            </a:endParaRPr>
          </a:p>
          <a:p>
            <a:r>
              <a:rPr lang="fr-FR" sz="2400" b="0" i="0" u="none" strike="noStrike" baseline="0" dirty="0">
                <a:solidFill>
                  <a:srgbClr val="000000"/>
                </a:solidFill>
                <a:latin typeface="Arimo"/>
              </a:rPr>
              <a:t>2 / Ouvrir </a:t>
            </a:r>
            <a:r>
              <a:rPr lang="fr-FR" sz="2400" b="0" i="0" u="none" strike="noStrike" baseline="0" dirty="0" err="1">
                <a:solidFill>
                  <a:srgbClr val="000000"/>
                </a:solidFill>
                <a:latin typeface="Arimo"/>
              </a:rPr>
              <a:t>Whatsapp</a:t>
            </a:r>
            <a:r>
              <a:rPr lang="fr-FR" sz="2400" b="0" i="0" u="none" strike="noStrike" baseline="0" dirty="0">
                <a:solidFill>
                  <a:srgbClr val="000000"/>
                </a:solidFill>
                <a:latin typeface="Arimo"/>
              </a:rPr>
              <a:t> puis sélectionner la personne ou le groupe sur lequel envoyer l’invitation.</a:t>
            </a:r>
            <a:endParaRPr lang="fr-FR" sz="2400" b="0" i="0" u="none" strike="noStrike" baseline="0" dirty="0">
              <a:solidFill>
                <a:srgbClr val="000000"/>
              </a:solidFill>
              <a:latin typeface="Arimo"/>
            </a:endParaRPr>
          </a:p>
          <a:p>
            <a:pPr marL="0" indent="0">
              <a:buNone/>
            </a:pPr>
            <a:r>
              <a:rPr lang="fr-FR" sz="2400" b="0" i="0" u="none" strike="noStrike" baseline="0" dirty="0">
                <a:solidFill>
                  <a:srgbClr val="000000"/>
                </a:solidFill>
                <a:latin typeface="Arimo"/>
              </a:rPr>
              <a:t>(Groupe Famille, amis, vélo, rando, danse, groupes de parents, piscine, quartier etc....)</a:t>
            </a:r>
            <a:endParaRPr lang="fr-FR" sz="2400" b="0" i="0" u="none" strike="noStrike" baseline="0" dirty="0">
              <a:solidFill>
                <a:srgbClr val="000000"/>
              </a:solidFill>
              <a:latin typeface="Arimo"/>
            </a:endParaRPr>
          </a:p>
          <a:p>
            <a:pPr marL="0" indent="0">
              <a:buNone/>
            </a:pPr>
            <a:endParaRPr lang="fr-FR" sz="2400" dirty="0">
              <a:solidFill>
                <a:srgbClr val="000000"/>
              </a:solidFill>
              <a:latin typeface="Arimo"/>
            </a:endParaRPr>
          </a:p>
          <a:p>
            <a:pPr marL="0" indent="0">
              <a:buNone/>
            </a:pPr>
            <a:r>
              <a:rPr lang="fr-FR" sz="2400" b="0" i="0" u="none" strike="noStrike" baseline="0" dirty="0">
                <a:solidFill>
                  <a:srgbClr val="000000"/>
                </a:solidFill>
                <a:latin typeface="Arimo"/>
              </a:rPr>
              <a:t>  3 / Accompagner votre lien d’un petit message personnalisé </a:t>
            </a:r>
            <a:r>
              <a:rPr lang="fr-FR" sz="2400" b="0" i="0" u="none" strike="noStrike" baseline="0" dirty="0">
                <a:solidFill>
                  <a:srgbClr val="000000"/>
                </a:solidFill>
                <a:latin typeface="Twemoji Mozilla"/>
              </a:rPr>
              <a:t>😀</a:t>
            </a:r>
            <a:endParaRPr lang="fr-FR" sz="2400" b="0" i="0" u="none" strike="noStrike" baseline="0" dirty="0">
              <a:solidFill>
                <a:srgbClr val="000000"/>
              </a:solidFill>
              <a:latin typeface="Twemoji Mozilla"/>
            </a:endParaRPr>
          </a:p>
          <a:p>
            <a:pPr marL="0" indent="0">
              <a:buNone/>
            </a:pPr>
            <a:endParaRPr lang="fr-FR" sz="1800" b="0" i="0" u="none" strike="noStrike" baseline="0" dirty="0">
              <a:solidFill>
                <a:srgbClr val="000000"/>
              </a:solidFill>
              <a:latin typeface="Twemoji Mozilla"/>
            </a:endParaRPr>
          </a:p>
          <a:p>
            <a:endParaRPr lang="fr-FR" sz="1800" b="0" i="0" u="none" strike="noStrike" baseline="0" dirty="0">
              <a:solidFill>
                <a:srgbClr val="000000"/>
              </a:solidFill>
              <a:latin typeface="Arimo"/>
            </a:endParaRPr>
          </a:p>
          <a:p>
            <a:pPr marL="0" indent="0" algn="l">
              <a:buNone/>
            </a:pPr>
            <a:endParaRPr lang="fr-FR" sz="1800" b="0" i="0" u="none" strike="noStrike" baseline="0" dirty="0">
              <a:solidFill>
                <a:srgbClr val="000000"/>
              </a:solidFill>
              <a:latin typeface="Arimo"/>
            </a:endParaRPr>
          </a:p>
        </p:txBody>
      </p:sp>
      <p:pic>
        <p:nvPicPr>
          <p:cNvPr id="5" name="Image 4"/>
          <p:cNvPicPr>
            <a:picLocks noChangeAspect="1"/>
          </p:cNvPicPr>
          <p:nvPr/>
        </p:nvPicPr>
        <p:blipFill>
          <a:blip r:embed="rId1"/>
          <a:stretch>
            <a:fillRect/>
          </a:stretch>
        </p:blipFill>
        <p:spPr>
          <a:xfrm>
            <a:off x="5439177" y="184771"/>
            <a:ext cx="1313645" cy="12363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marL="0" indent="0">
              <a:buNone/>
            </a:pPr>
            <a:endParaRPr lang="fr-FR" sz="1800" b="0" i="0" u="none" strike="noStrike" baseline="0" dirty="0">
              <a:solidFill>
                <a:srgbClr val="000000"/>
              </a:solidFill>
              <a:latin typeface="Arimo"/>
            </a:endParaRPr>
          </a:p>
          <a:p>
            <a:r>
              <a:rPr lang="fr-FR" sz="2400" b="0" i="0" u="sng" strike="noStrike" baseline="0" dirty="0">
                <a:solidFill>
                  <a:srgbClr val="000000"/>
                </a:solidFill>
                <a:latin typeface="Arimo"/>
              </a:rPr>
              <a:t>Cas de quelqu’un qui voyage </a:t>
            </a:r>
            <a:r>
              <a:rPr lang="fr-FR" b="0" i="0" u="none" strike="noStrike" baseline="0" dirty="0">
                <a:solidFill>
                  <a:srgbClr val="000000"/>
                </a:solidFill>
                <a:latin typeface="Arimo"/>
              </a:rPr>
              <a:t>:</a:t>
            </a:r>
            <a:endParaRPr lang="fr-FR" b="0" i="0" u="none" strike="noStrike" baseline="0" dirty="0">
              <a:solidFill>
                <a:srgbClr val="000000"/>
              </a:solidFill>
              <a:latin typeface="Arimo"/>
            </a:endParaRPr>
          </a:p>
          <a:p>
            <a:endParaRPr lang="fr-FR" sz="18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Salut,</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J’espère que tu vas bien. Comme je sais que tu aimes voyager, regarde le lien que je t’ai envoyé.</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C’est pour avoir des tarifs grossîtes et en plus cumuler des bons d’achat pour tes futurs voyages (comme le sapin de Noel Ikéa).</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C’est normal que tu ne connaisses pas car c’est diffusé comme Thermomix ou tupperware par le bouche à oreilles.</a:t>
            </a:r>
            <a:endParaRPr lang="fr-FR" sz="2000" b="0" i="0" u="none" strike="noStrike" baseline="0" dirty="0">
              <a:solidFill>
                <a:srgbClr val="000000"/>
              </a:solidFill>
              <a:latin typeface="Arimo"/>
            </a:endParaRPr>
          </a:p>
          <a:p>
            <a:pPr marL="0" indent="0">
              <a:buNone/>
            </a:pPr>
            <a:r>
              <a:rPr lang="fr-FR" sz="2000" dirty="0">
                <a:solidFill>
                  <a:srgbClr val="000000"/>
                </a:solidFill>
                <a:latin typeface="Arimo"/>
              </a:rPr>
              <a:t>C</a:t>
            </a:r>
            <a:r>
              <a:rPr lang="fr-FR" sz="2000" b="0" i="0" u="none" strike="noStrike" baseline="0" dirty="0">
                <a:solidFill>
                  <a:srgbClr val="000000"/>
                </a:solidFill>
                <a:latin typeface="Arimo"/>
              </a:rPr>
              <a:t>a te permets d’avoir des sacrés réductions et de cumuler des points lors de l’achat qui se déduisent lors de ta prochaine réservation ou de convertir tes points en argent sur une carte prépayé.</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Et en plus, ça peut te permettre d’avoir des revenus passifs.</a:t>
            </a:r>
            <a:endParaRPr lang="fr-FR" sz="2000" dirty="0"/>
          </a:p>
        </p:txBody>
      </p:sp>
      <p:pic>
        <p:nvPicPr>
          <p:cNvPr id="5" name="Image 4"/>
          <p:cNvPicPr>
            <a:picLocks noChangeAspect="1"/>
          </p:cNvPicPr>
          <p:nvPr/>
        </p:nvPicPr>
        <p:blipFill>
          <a:blip r:embed="rId1"/>
          <a:stretch>
            <a:fillRect/>
          </a:stretch>
        </p:blipFill>
        <p:spPr>
          <a:xfrm>
            <a:off x="5439177" y="409720"/>
            <a:ext cx="1313645" cy="12363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1"/>
          <a:stretch>
            <a:fillRect/>
          </a:stretch>
        </p:blipFill>
        <p:spPr>
          <a:xfrm>
            <a:off x="5439177" y="409720"/>
            <a:ext cx="1313645" cy="1236372"/>
          </a:xfrm>
          <a:prstGeom prst="rect">
            <a:avLst/>
          </a:prstGeom>
        </p:spPr>
      </p:pic>
      <p:sp>
        <p:nvSpPr>
          <p:cNvPr id="6" name="ZoneTexte 5"/>
          <p:cNvSpPr txBox="1"/>
          <p:nvPr/>
        </p:nvSpPr>
        <p:spPr>
          <a:xfrm>
            <a:off x="838200" y="2197595"/>
            <a:ext cx="8303202" cy="461665"/>
          </a:xfrm>
          <a:prstGeom prst="rect">
            <a:avLst/>
          </a:prstGeom>
          <a:noFill/>
        </p:spPr>
        <p:txBody>
          <a:bodyPr wrap="square">
            <a:spAutoFit/>
          </a:bodyPr>
          <a:lstStyle/>
          <a:p>
            <a:r>
              <a:rPr lang="fr-FR" sz="2400" u="sng" dirty="0">
                <a:solidFill>
                  <a:srgbClr val="000000"/>
                </a:solidFill>
                <a:latin typeface="Arimo"/>
                <a:cs typeface="Times New Roman" panose="02020603050405020304" pitchFamily="18" charset="0"/>
              </a:rPr>
              <a:t>● </a:t>
            </a:r>
            <a:r>
              <a:rPr lang="fr-FR" sz="2400" b="0" i="0" u="sng" strike="noStrike" baseline="0" dirty="0">
                <a:solidFill>
                  <a:srgbClr val="000000"/>
                </a:solidFill>
                <a:latin typeface="Arimo"/>
              </a:rPr>
              <a:t>Cas de quelqu’un qui ne voyage pas ou peu </a:t>
            </a:r>
            <a:r>
              <a:rPr lang="fr-FR" sz="2400" b="0" i="0" u="none" strike="noStrike" baseline="0" dirty="0">
                <a:solidFill>
                  <a:srgbClr val="000000"/>
                </a:solidFill>
                <a:latin typeface="Arimo"/>
              </a:rPr>
              <a:t>:</a:t>
            </a:r>
            <a:endParaRPr lang="fr-FR" sz="2400" b="0" i="0" u="none" strike="noStrike" baseline="0" dirty="0">
              <a:solidFill>
                <a:srgbClr val="000000"/>
              </a:solidFill>
              <a:latin typeface="Arimo"/>
            </a:endParaRPr>
          </a:p>
        </p:txBody>
      </p:sp>
      <p:sp>
        <p:nvSpPr>
          <p:cNvPr id="8" name="ZoneTexte 7"/>
          <p:cNvSpPr txBox="1"/>
          <p:nvPr/>
        </p:nvSpPr>
        <p:spPr>
          <a:xfrm>
            <a:off x="756920" y="2792740"/>
            <a:ext cx="10515600" cy="2554545"/>
          </a:xfrm>
          <a:prstGeom prst="rect">
            <a:avLst/>
          </a:prstGeom>
          <a:noFill/>
        </p:spPr>
        <p:txBody>
          <a:bodyPr wrap="square">
            <a:spAutoFit/>
          </a:bodyPr>
          <a:lstStyle/>
          <a:p>
            <a:pPr algn="l"/>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 Salut,</a:t>
            </a:r>
            <a:endParaRPr lang="fr-FR" sz="2000" b="0" i="0" u="none" strike="noStrike" baseline="0" dirty="0">
              <a:solidFill>
                <a:srgbClr val="000000"/>
              </a:solidFill>
              <a:latin typeface="Arimo"/>
            </a:endParaRPr>
          </a:p>
          <a:p>
            <a:endParaRPr lang="fr-FR" sz="2000" b="0" i="0" u="sng" strike="noStrike" baseline="0" dirty="0">
              <a:solidFill>
                <a:srgbClr val="000000"/>
              </a:solidFill>
              <a:latin typeface="Arimo"/>
            </a:endParaRPr>
          </a:p>
          <a:p>
            <a:r>
              <a:rPr lang="fr-FR" sz="2000" b="0" i="0" strike="noStrike" baseline="0" dirty="0">
                <a:solidFill>
                  <a:srgbClr val="000000"/>
                </a:solidFill>
                <a:latin typeface="Arimo"/>
              </a:rPr>
              <a:t>Je voulais te faire profiter d’un bon plan pour te permettre de voyager à prix grossiste et te permettre de ne pas perdre d’argent en cumulant des </a:t>
            </a:r>
            <a:r>
              <a:rPr lang="fr-FR" sz="2000" b="0" i="0" u="none" strike="noStrike" baseline="0" dirty="0">
                <a:solidFill>
                  <a:srgbClr val="000000"/>
                </a:solidFill>
                <a:latin typeface="Arimo"/>
              </a:rPr>
              <a:t>bons d’achats. J’ai souscris la carte, elle est vraiment top.</a:t>
            </a:r>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Perso pour 2025, ça va changer ma vie et me permettre de prendre des bouffés d’oxygènes.</a:t>
            </a:r>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Et en plus, ça peut te permettre d’avoir des revenus passifs</a:t>
            </a:r>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lgn="l"/>
            <a:endParaRPr lang="fr-FR" sz="1800" b="0" i="0" u="none" strike="noStrike" baseline="0" dirty="0">
              <a:solidFill>
                <a:srgbClr val="000000"/>
              </a:solidFill>
              <a:latin typeface="Abril Fatface" panose="02000503000000020003" pitchFamily="2" charset="0"/>
            </a:endParaRPr>
          </a:p>
          <a:p>
            <a:r>
              <a:rPr lang="fr-FR" sz="1800" b="0" i="0" u="none" strike="noStrike" baseline="0" dirty="0">
                <a:solidFill>
                  <a:srgbClr val="000000"/>
                </a:solidFill>
                <a:latin typeface="Abril Fatface" panose="02000503000000020003" pitchFamily="2" charset="0"/>
              </a:rPr>
              <a:t> </a:t>
            </a:r>
            <a:r>
              <a:rPr lang="fr-FR" sz="2400" b="0" i="0" u="none" strike="noStrike" baseline="0" dirty="0">
                <a:solidFill>
                  <a:srgbClr val="000000"/>
                </a:solidFill>
                <a:latin typeface="Abril Fatface" panose="02000503000000020003" pitchFamily="2" charset="0"/>
              </a:rPr>
              <a:t>Enregistrer 1 nouveau filleul</a:t>
            </a:r>
            <a:endParaRPr lang="fr-FR" sz="2400" b="0" i="0" u="none" strike="noStrike" baseline="0" dirty="0">
              <a:solidFill>
                <a:srgbClr val="000000"/>
              </a:solidFill>
              <a:latin typeface="Abril Fatface" panose="02000503000000020003" pitchFamily="2" charset="0"/>
            </a:endParaRPr>
          </a:p>
          <a:p>
            <a:endParaRPr lang="fr-FR" sz="2400" b="0" i="0" u="none" strike="noStrike" baseline="0" dirty="0">
              <a:solidFill>
                <a:srgbClr val="000000"/>
              </a:solidFill>
              <a:latin typeface="Abril Fatface" panose="02000503000000020003" pitchFamily="2" charset="0"/>
            </a:endParaRPr>
          </a:p>
          <a:p>
            <a:r>
              <a:rPr lang="fr-FR" sz="2000" b="1" i="0" u="none" strike="noStrike" baseline="0" dirty="0">
                <a:solidFill>
                  <a:srgbClr val="000000"/>
                </a:solidFill>
                <a:latin typeface="Arimo"/>
              </a:rPr>
              <a:t>1 / Voir dans quelle branche (droite ou gauche) le mettre</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But : Equilibrer mais regarder toujours aussi qui est le plus ancien (par date d’inscription) afin de l’aider à être </a:t>
            </a:r>
            <a:r>
              <a:rPr lang="fr-FR" sz="2000" b="1" i="0" u="none" strike="noStrike" baseline="0" dirty="0">
                <a:solidFill>
                  <a:srgbClr val="000000"/>
                </a:solidFill>
                <a:latin typeface="Arimo"/>
              </a:rPr>
              <a:t>SILVER </a:t>
            </a:r>
            <a:r>
              <a:rPr lang="fr-FR" sz="2000" b="0" i="0" u="none" strike="noStrike" baseline="0" dirty="0">
                <a:solidFill>
                  <a:srgbClr val="000000"/>
                </a:solidFill>
                <a:latin typeface="Arimo"/>
              </a:rPr>
              <a:t>pour qu’il ne paie plus sa carte. </a:t>
            </a:r>
            <a:endParaRPr lang="fr-FR" sz="2000" b="0" i="0" u="none" strike="noStrike" baseline="0" dirty="0">
              <a:solidFill>
                <a:srgbClr val="000000"/>
              </a:solidFill>
              <a:latin typeface="Arimo"/>
            </a:endParaRPr>
          </a:p>
          <a:p>
            <a:pPr marL="0" indent="0">
              <a:buNone/>
            </a:pPr>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Où mettre la personne : </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Ouvrir l’application de gestion MWR LIFE puis suivre l’arborescence suivante :</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tableau de bord ; rapport ; équipe de sponsorisation ; arbre</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a:t>
            </a:r>
            <a:r>
              <a:rPr lang="fr-FR" sz="2000" b="1" i="0" u="none" strike="noStrike" baseline="0" dirty="0">
                <a:solidFill>
                  <a:srgbClr val="000000"/>
                </a:solidFill>
                <a:latin typeface="Arimo"/>
              </a:rPr>
              <a:t>Important </a:t>
            </a:r>
            <a:r>
              <a:rPr lang="fr-FR" sz="2000" b="0" i="0" u="none" strike="noStrike" baseline="0" dirty="0">
                <a:solidFill>
                  <a:srgbClr val="000000"/>
                </a:solidFill>
                <a:latin typeface="Arimo"/>
              </a:rPr>
              <a:t>: regarder qui est le plus ancien pour le faire passer </a:t>
            </a:r>
            <a:r>
              <a:rPr lang="fr-FR" sz="2000" b="1" i="0" u="none" strike="noStrike" baseline="0" dirty="0">
                <a:solidFill>
                  <a:srgbClr val="000000"/>
                </a:solidFill>
                <a:latin typeface="Arimo"/>
              </a:rPr>
              <a:t>SILVER (objectif : carte gratuite).</a:t>
            </a:r>
            <a:endParaRPr lang="fr-FR" sz="2000" dirty="0"/>
          </a:p>
        </p:txBody>
      </p:sp>
      <p:pic>
        <p:nvPicPr>
          <p:cNvPr id="5" name="Image 4"/>
          <p:cNvPicPr>
            <a:picLocks noChangeAspect="1"/>
          </p:cNvPicPr>
          <p:nvPr/>
        </p:nvPicPr>
        <p:blipFill>
          <a:blip r:embed="rId1"/>
          <a:stretch>
            <a:fillRect/>
          </a:stretch>
        </p:blipFill>
        <p:spPr>
          <a:xfrm>
            <a:off x="5439177" y="409720"/>
            <a:ext cx="1313645" cy="12363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endParaRPr lang="fr-FR" sz="1800" b="0" i="0" u="none" strike="noStrike" baseline="0" dirty="0">
              <a:solidFill>
                <a:srgbClr val="000000"/>
              </a:solidFill>
              <a:latin typeface="Arimo"/>
            </a:endParaRPr>
          </a:p>
          <a:p>
            <a:r>
              <a:rPr lang="fr-FR" sz="2400" b="1" i="0" u="none" strike="noStrike" baseline="0" dirty="0">
                <a:solidFill>
                  <a:srgbClr val="000000"/>
                </a:solidFill>
                <a:latin typeface="Arimo"/>
              </a:rPr>
              <a:t>2/ Créer le lien de parrainage :</a:t>
            </a:r>
            <a:endParaRPr lang="fr-FR" sz="2400" b="1" i="0" u="none" strike="noStrike" baseline="0" dirty="0">
              <a:solidFill>
                <a:srgbClr val="000000"/>
              </a:solidFill>
              <a:latin typeface="Arimo"/>
            </a:endParaRPr>
          </a:p>
          <a:p>
            <a:pPr algn="l"/>
            <a:endParaRPr lang="fr-FR" sz="1800" b="0" i="0" u="none" strike="noStrike" baseline="0" dirty="0">
              <a:solidFill>
                <a:srgbClr val="000000"/>
              </a:solidFill>
              <a:latin typeface="Arimo"/>
            </a:endParaRPr>
          </a:p>
          <a:p>
            <a:r>
              <a:rPr lang="fr-FR" sz="1800" b="0" i="0" u="none" strike="noStrike" baseline="0" dirty="0">
                <a:solidFill>
                  <a:srgbClr val="000000"/>
                </a:solidFill>
                <a:latin typeface="Arimo"/>
              </a:rPr>
              <a:t> </a:t>
            </a:r>
            <a:r>
              <a:rPr lang="fr-FR" sz="2000" b="0" i="0" u="none" strike="noStrike" baseline="0" dirty="0">
                <a:solidFill>
                  <a:srgbClr val="000000"/>
                </a:solidFill>
                <a:latin typeface="Arimo"/>
              </a:rPr>
              <a:t>https ://www.mwrlife.com/</a:t>
            </a:r>
            <a:r>
              <a:rPr lang="fr-FR" sz="2000" b="0" i="0" u="none" strike="noStrike" baseline="0" dirty="0" err="1">
                <a:solidFill>
                  <a:srgbClr val="000000"/>
                </a:solidFill>
                <a:latin typeface="Arimo"/>
              </a:rPr>
              <a:t>prénomnom</a:t>
            </a:r>
            <a:r>
              <a:rPr lang="fr-FR" sz="2000" b="0" i="0" u="none" strike="noStrike" baseline="0" dirty="0">
                <a:solidFill>
                  <a:srgbClr val="000000"/>
                </a:solidFill>
                <a:latin typeface="Arimo"/>
              </a:rPr>
              <a:t>/</a:t>
            </a:r>
            <a:r>
              <a:rPr lang="fr-FR" sz="2000" b="0" i="0" u="none" strike="noStrike" baseline="0" dirty="0" err="1">
                <a:solidFill>
                  <a:srgbClr val="000000"/>
                </a:solidFill>
                <a:latin typeface="Arimo"/>
              </a:rPr>
              <a:t>join</a:t>
            </a:r>
            <a:r>
              <a:rPr lang="fr-FR" sz="2000" b="0" i="0" u="none" strike="noStrike" baseline="0" dirty="0">
                <a:solidFill>
                  <a:srgbClr val="000000"/>
                </a:solidFill>
                <a:latin typeface="Arimo"/>
              </a:rPr>
              <a:t> </a:t>
            </a:r>
            <a:endParaRPr lang="fr-FR" sz="2000" b="0" i="0" u="none" strike="noStrike" baseline="0" dirty="0">
              <a:solidFill>
                <a:srgbClr val="000000"/>
              </a:solidFill>
              <a:latin typeface="Arimo"/>
            </a:endParaRPr>
          </a:p>
          <a:p>
            <a:pPr marL="0" indent="0">
              <a:buNone/>
            </a:pPr>
            <a:endParaRPr lang="fr-FR" sz="1800" b="0" i="0" u="none" strike="noStrike" baseline="0" dirty="0">
              <a:solidFill>
                <a:srgbClr val="000000"/>
              </a:solidFill>
              <a:latin typeface="Arimo"/>
            </a:endParaRPr>
          </a:p>
          <a:p>
            <a:pPr marL="0" indent="0">
              <a:buNone/>
            </a:pPr>
            <a:r>
              <a:rPr lang="fr-FR" sz="2000" dirty="0">
                <a:solidFill>
                  <a:srgbClr val="000000"/>
                </a:solidFill>
                <a:latin typeface="Arimo"/>
              </a:rPr>
              <a:t>A</a:t>
            </a:r>
            <a:r>
              <a:rPr lang="fr-FR" sz="2000" b="0" i="0" u="none" strike="noStrike" baseline="0" dirty="0">
                <a:solidFill>
                  <a:srgbClr val="000000"/>
                </a:solidFill>
                <a:latin typeface="Arimo"/>
              </a:rPr>
              <a:t>stuce pour le retrouver sur WhatsApp : aller dans doc à envoyer puis média du groupe </a:t>
            </a:r>
            <a:endParaRPr lang="fr-FR" sz="2000" b="0" i="0" u="none" strike="noStrike" baseline="0" dirty="0">
              <a:solidFill>
                <a:srgbClr val="000000"/>
              </a:solidFill>
              <a:latin typeface="Arimo"/>
            </a:endParaRPr>
          </a:p>
          <a:p>
            <a:pPr marL="0" indent="0">
              <a:buNone/>
            </a:pPr>
            <a:r>
              <a:rPr lang="fr-FR" sz="2000" b="0" i="0" u="none" strike="noStrike" baseline="0" dirty="0">
                <a:solidFill>
                  <a:srgbClr val="000000"/>
                </a:solidFill>
                <a:latin typeface="Arimo"/>
              </a:rPr>
              <a:t>Dans WHATSAPP copier et coller le lien ci-dessus puis effacer le prénom et le nom et le remplacer par le prénom et nom de la personne sous qui vous faites entrer la personne.</a:t>
            </a:r>
            <a:endParaRPr lang="fr-FR" sz="2000" dirty="0"/>
          </a:p>
        </p:txBody>
      </p:sp>
      <p:pic>
        <p:nvPicPr>
          <p:cNvPr id="5" name="Image 4"/>
          <p:cNvPicPr>
            <a:picLocks noChangeAspect="1"/>
          </p:cNvPicPr>
          <p:nvPr/>
        </p:nvPicPr>
        <p:blipFill>
          <a:blip r:embed="rId1"/>
          <a:stretch>
            <a:fillRect/>
          </a:stretch>
        </p:blipFill>
        <p:spPr>
          <a:xfrm>
            <a:off x="5439177" y="380365"/>
            <a:ext cx="1313645" cy="12363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du contenu 4"/>
          <p:cNvPicPr>
            <a:picLocks noGrp="1" noChangeAspect="1"/>
          </p:cNvPicPr>
          <p:nvPr>
            <p:ph idx="1"/>
          </p:nvPr>
        </p:nvPicPr>
        <p:blipFill>
          <a:blip r:embed="rId1"/>
          <a:stretch>
            <a:fillRect/>
          </a:stretch>
        </p:blipFill>
        <p:spPr>
          <a:xfrm>
            <a:off x="1790594" y="1825625"/>
            <a:ext cx="8610811" cy="4351338"/>
          </a:xfrm>
        </p:spPr>
      </p:pic>
      <p:pic>
        <p:nvPicPr>
          <p:cNvPr id="6" name="Image 5"/>
          <p:cNvPicPr>
            <a:picLocks noChangeAspect="1"/>
          </p:cNvPicPr>
          <p:nvPr/>
        </p:nvPicPr>
        <p:blipFill>
          <a:blip r:embed="rId2"/>
          <a:stretch>
            <a:fillRect/>
          </a:stretch>
        </p:blipFill>
        <p:spPr>
          <a:xfrm>
            <a:off x="5439177" y="380365"/>
            <a:ext cx="1313645" cy="12363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endParaRPr lang="fr-FR" sz="1800" b="0" i="0" u="none" strike="noStrike" baseline="0" dirty="0">
              <a:solidFill>
                <a:srgbClr val="000000"/>
              </a:solidFill>
              <a:latin typeface="Arimo"/>
            </a:endParaRPr>
          </a:p>
          <a:p>
            <a:pPr marL="0" indent="0">
              <a:buNone/>
            </a:pPr>
            <a:r>
              <a:rPr lang="fr-FR" sz="2400" b="1" i="0" u="sng" strike="noStrike" baseline="0" dirty="0">
                <a:solidFill>
                  <a:srgbClr val="000000"/>
                </a:solidFill>
                <a:latin typeface="Arimo"/>
              </a:rPr>
              <a:t>Arborescence : </a:t>
            </a:r>
            <a:endParaRPr lang="fr-FR" sz="2400" b="1" i="0" u="sng" strike="noStrike" baseline="0" dirty="0">
              <a:solidFill>
                <a:srgbClr val="000000"/>
              </a:solidFill>
              <a:latin typeface="Arimo"/>
            </a:endParaRPr>
          </a:p>
          <a:p>
            <a:pPr marL="0" indent="0">
              <a:buNone/>
            </a:pPr>
            <a:endParaRPr lang="fr-FR" sz="2400" b="0" i="0" u="sng" strike="noStrike" baseline="0" dirty="0">
              <a:solidFill>
                <a:srgbClr val="000000"/>
              </a:solidFill>
              <a:latin typeface="Arimo"/>
            </a:endParaRPr>
          </a:p>
          <a:p>
            <a:r>
              <a:rPr lang="fr-FR" sz="2000" b="0" i="0" u="none" strike="noStrike" baseline="0" dirty="0">
                <a:solidFill>
                  <a:srgbClr val="000000"/>
                </a:solidFill>
                <a:latin typeface="Arimo"/>
              </a:rPr>
              <a:t>Direct à droite + aide au filleul en dessous (descendre)</a:t>
            </a:r>
            <a:endParaRPr lang="fr-FR" sz="2000" b="0" i="0" u="none" strike="noStrike" baseline="0" dirty="0">
              <a:solidFill>
                <a:srgbClr val="000000"/>
              </a:solidFill>
              <a:latin typeface="Arimo"/>
            </a:endParaRPr>
          </a:p>
          <a:p>
            <a:r>
              <a:rPr lang="fr-FR" sz="2000" b="1" i="0" u="none" strike="noStrike" baseline="0" dirty="0">
                <a:solidFill>
                  <a:srgbClr val="000000"/>
                </a:solidFill>
                <a:latin typeface="Arimo"/>
              </a:rPr>
              <a:t>ou </a:t>
            </a:r>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Direct à Gauche + aide au filleul en dessous(descendre)</a:t>
            </a:r>
            <a:endParaRPr lang="fr-FR" sz="2000" b="0" i="0" u="none" strike="noStrike" baseline="0" dirty="0">
              <a:solidFill>
                <a:srgbClr val="000000"/>
              </a:solidFill>
              <a:latin typeface="Arimo"/>
            </a:endParaRPr>
          </a:p>
          <a:p>
            <a:endParaRPr lang="fr-FR" sz="2000" b="0" i="0" u="none" strike="noStrike" baseline="0" dirty="0">
              <a:solidFill>
                <a:srgbClr val="000000"/>
              </a:solidFill>
              <a:latin typeface="Arimo"/>
            </a:endParaRPr>
          </a:p>
          <a:p>
            <a:r>
              <a:rPr lang="fr-FR" sz="2000" b="0" i="0" u="none" strike="noStrike" baseline="0" dirty="0">
                <a:solidFill>
                  <a:srgbClr val="000000"/>
                </a:solidFill>
                <a:latin typeface="Arimo"/>
              </a:rPr>
              <a:t>But : rattacher 1 direct + aide si besoin pour 1 filleul sous le direct puis laisser </a:t>
            </a:r>
            <a:r>
              <a:rPr lang="fr-FR" b="1" i="0" u="none" strike="noStrike" baseline="0" dirty="0">
                <a:solidFill>
                  <a:srgbClr val="000000"/>
                </a:solidFill>
                <a:latin typeface="Arimo"/>
              </a:rPr>
              <a:t>la personne autonome sur son direct droite ou gauche </a:t>
            </a:r>
            <a:r>
              <a:rPr lang="fr-FR" sz="2000" b="0" i="0" u="none" strike="noStrike" baseline="0" dirty="0">
                <a:solidFill>
                  <a:srgbClr val="000000"/>
                </a:solidFill>
                <a:latin typeface="Arimo"/>
              </a:rPr>
              <a:t>afin </a:t>
            </a:r>
            <a:r>
              <a:rPr lang="fr-FR" b="1" i="0" u="none" strike="noStrike" baseline="0" dirty="0">
                <a:solidFill>
                  <a:srgbClr val="000000"/>
                </a:solidFill>
                <a:latin typeface="Arimo"/>
              </a:rPr>
              <a:t>qu’il se connaisse</a:t>
            </a:r>
            <a:r>
              <a:rPr lang="fr-FR" sz="2000" b="1" i="0" u="none" strike="noStrike" baseline="0" dirty="0">
                <a:solidFill>
                  <a:srgbClr val="000000"/>
                </a:solidFill>
                <a:latin typeface="Arimo"/>
              </a:rPr>
              <a:t>.</a:t>
            </a:r>
            <a:endParaRPr lang="fr-FR" sz="2000" b="0" i="0" u="none" strike="noStrike" baseline="0" dirty="0">
              <a:solidFill>
                <a:srgbClr val="000000"/>
              </a:solidFill>
              <a:latin typeface="Arimo"/>
            </a:endParaRPr>
          </a:p>
          <a:p>
            <a:endParaRPr lang="fr-FR" dirty="0"/>
          </a:p>
        </p:txBody>
      </p:sp>
      <p:pic>
        <p:nvPicPr>
          <p:cNvPr id="4" name="Image 3"/>
          <p:cNvPicPr>
            <a:picLocks noChangeAspect="1"/>
          </p:cNvPicPr>
          <p:nvPr/>
        </p:nvPicPr>
        <p:blipFill>
          <a:blip r:embed="rId1"/>
          <a:stretch>
            <a:fillRect/>
          </a:stretch>
        </p:blipFill>
        <p:spPr>
          <a:xfrm>
            <a:off x="5439177" y="380365"/>
            <a:ext cx="1313645" cy="1236372"/>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3020</Words>
  <Application>WPS Presentation</Application>
  <PresentationFormat>Grand écran</PresentationFormat>
  <Paragraphs>73</Paragraphs>
  <Slides>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SimSun</vt:lpstr>
      <vt:lpstr>Wingdings</vt:lpstr>
      <vt:lpstr>Abril Fatface</vt:lpstr>
      <vt:lpstr>Xolonium</vt:lpstr>
      <vt:lpstr>Arimo</vt:lpstr>
      <vt:lpstr>Twemoji Mozilla</vt:lpstr>
      <vt:lpstr>Segoe Print</vt:lpstr>
      <vt:lpstr>Times New Roman</vt:lpstr>
      <vt:lpstr>Aptos</vt:lpstr>
      <vt:lpstr>Microsoft YaHei</vt:lpstr>
      <vt:lpstr>Arial Unicode MS</vt:lpstr>
      <vt:lpstr>Aptos Display</vt:lpstr>
      <vt:lpstr>Calibri</vt:lpstr>
      <vt:lpstr>Thème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Immo Diag Fuentes</dc:creator>
  <cp:lastModifiedBy>Sarah Martinet</cp:lastModifiedBy>
  <cp:revision>2</cp:revision>
  <dcterms:created xsi:type="dcterms:W3CDTF">2024-11-19T21:36:00Z</dcterms:created>
  <dcterms:modified xsi:type="dcterms:W3CDTF">2025-01-03T10:11:28Z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985278AD681F44939D977C0462FCB33B_13</vt:lpwstr>
  </property>
  <property fmtid="{D5CDD505-2E9C-101B-9397-08002B2CF9AE}" pid="3" name="KSOProductBuildVer">
    <vt:lpwstr>1036-12.2.0.19307</vt:lpwstr>
  </property>
</Properties>
</file>