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8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B3C87C-BA96-5F73-2589-2AEA77D7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7A3BF92-EBF4-C54F-65F1-1F13D7E06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FBB3A8-AACC-F9AB-0FCF-305BC746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3B735E-69B7-E8B7-34A2-4954344B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906488-FF34-F99D-F8AE-EF983560E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782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28B70-2093-FC4C-7643-DBC5D13F1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418694-1197-BB95-792F-C21F5E420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50EC22-E03B-9352-8CD2-A128E55A4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5B9DE-B41B-996B-5BC6-0AC1751A7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4DE041-148D-E47B-9537-4F7C01544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083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4E9B760-D9E9-54FC-3F63-C716E4B305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2D1271-B3C7-2DC0-1FE2-7585C9FEA8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A26586-2DB2-0C8A-8E3A-DA5362708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6B29B8-F00A-82D0-2747-C506ED76B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110B20-8CBD-C57B-A428-A2BBB33F7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8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C47A1E-DA30-0A64-FBD6-4840C20E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715213A-1EA8-A192-353E-63225F588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0643F4-1B48-18D8-A9D2-146339EF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55B459-B041-EFC9-FDA6-3D2852DB0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C143C9B-B8F0-0F10-D3CC-B08E8EDA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72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1E632D-B764-4438-1C53-9AA0E1BF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5A55D8-D61A-324E-B42E-F9E44A928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5E535E-795A-D245-07E9-09D5CAE8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DECE2-0D7A-CB9D-ED28-8EC472B5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BD02718-B34E-0544-4C2D-B7F85C3D9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6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4D09A-89CD-FE42-C80C-B867F40C7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DACB7-B732-1694-AF7A-C67DCE065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AA33CE2-6803-8FCC-22FB-F3B7A57E0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66D781-9C51-7710-04FF-FF5AFB611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4CC69A8-E1A4-D954-2B6B-99C76A6C2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58227F-59C8-A2A8-BB9B-FB6244B0F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280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DC8B3-2274-0EBD-0CE6-3A92C5CB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0390BD-1E5E-164F-068C-1C5450E11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E923A2A-8142-32BC-2338-A7212393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7F96BA-E6FD-720B-87C1-EC68E090C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E91D67-77BD-1536-238F-FF368343AD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B179F19-08AA-8326-77E3-462493E9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FB3928-24A9-22C7-876F-18D721C05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8DDBBE-E360-B7F9-FC42-D8FB99AF4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617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2D24E-1FB8-3FFF-22F6-28BAF02B0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1D45AB8-D8C6-F930-53F7-EBAA79890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BDF405B-A484-87DC-3521-3B7A8443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89CFF89-578E-D6AF-493C-7C173A49F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23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D7BA4F3-8632-FAD1-E810-C2E28485A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B16BAF-0199-70FE-A9C1-D0A9F6788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74C57B-4ACA-9A39-4A3B-2DD490F1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939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65FDE-F8AF-387C-B3C3-694B1AA9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B1E41-98AE-3036-E245-2A81BC14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2544D6-1D8E-0F62-8952-C8758032D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1BEF32-AA48-22BB-3917-97BA6244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C46ED1-BED1-9C08-8486-5AAD83581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0968C1F-BB46-02CC-7925-20351E59D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127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4B0E4B-4489-EB77-70DC-A199ACD09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86D130D-A902-A238-6AE3-3F0CF8E5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901F5D-8A6B-07C0-C778-50AC10E914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33244D-BFC0-D3B2-F542-2F1C7482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B36366E-8F0F-F603-5EDC-47EE632D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EE9C25-E141-3AF2-7F47-7B1A547B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169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E16EB1C-AEAE-4F76-A4E6-302985A84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49F0A47-F560-EA0B-2C7A-F0234F7A7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0F78A2-85E8-2FD1-92A1-2DA0FFA1F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4A6B6-712A-403C-90C9-71836F2CC9E2}" type="datetimeFigureOut">
              <a:rPr lang="fr-FR" smtClean="0"/>
              <a:t>08/01/2025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A1F9FC-DC16-88EF-74D0-9199D93DEE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3F98DA-2AAB-35FB-C6CA-78C1EA7F1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60F12-417E-48D4-92B8-9B7BCD2730F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650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motif, tissu, vert, capture d’écran&#10;&#10;Description générée automatiquement">
            <a:extLst>
              <a:ext uri="{FF2B5EF4-FFF2-40B4-BE49-F238E27FC236}">
                <a16:creationId xmlns:a16="http://schemas.microsoft.com/office/drawing/2014/main" id="{3DF4E874-9AD1-04CC-FE7F-3156908E0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915"/>
            <a:ext cx="12192000" cy="7315200"/>
          </a:xfrm>
          <a:prstGeom prst="rect">
            <a:avLst/>
          </a:prstGeom>
        </p:spPr>
      </p:pic>
      <p:pic>
        <p:nvPicPr>
          <p:cNvPr id="15" name="Image 14" descr="Une image contenant art, masque&#10;&#10;Description générée automatiquement">
            <a:extLst>
              <a:ext uri="{FF2B5EF4-FFF2-40B4-BE49-F238E27FC236}">
                <a16:creationId xmlns:a16="http://schemas.microsoft.com/office/drawing/2014/main" id="{58A1823D-CFB8-A9D4-F9D8-5601DB80BF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288915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63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Céline Solleac</dc:creator>
  <cp:lastModifiedBy>Céline Solleac</cp:lastModifiedBy>
  <cp:revision>1</cp:revision>
  <dcterms:created xsi:type="dcterms:W3CDTF">2025-01-08T14:12:35Z</dcterms:created>
  <dcterms:modified xsi:type="dcterms:W3CDTF">2025-01-08T15:08:16Z</dcterms:modified>
</cp:coreProperties>
</file>