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66" r:id="rId16"/>
    <p:sldId id="274" r:id="rId17"/>
    <p:sldId id="275" r:id="rId18"/>
    <p:sldId id="288" r:id="rId19"/>
  </p:sldIdLst>
  <p:sldSz cx="6119813" cy="34305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Q5ndwLdud3i4e0CHMfUKw==" hashData="rtLWzwkHOvWGGyie/lRJIeSVq8G5g9MXysKsLTwbqvQK57e86hKRuXbn7xhqlGTo5ps9A0gVCK7mg3PV28i4g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20" d="100"/>
          <a:sy n="120" d="100"/>
        </p:scale>
        <p:origin x="166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C51D49-972D-4E7E-B40E-78C700405999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77863" y="1143000"/>
            <a:ext cx="55022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A2E986-E078-4B7B-9AA5-8C29636F8A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5715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1pPr>
    <a:lvl2pPr marL="229511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2pPr>
    <a:lvl3pPr marL="459023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3pPr>
    <a:lvl4pPr marL="688534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4pPr>
    <a:lvl5pPr marL="918046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5pPr>
    <a:lvl6pPr marL="1147557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6pPr>
    <a:lvl7pPr marL="1377068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7pPr>
    <a:lvl8pPr marL="1606579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8pPr>
    <a:lvl9pPr marL="1836091" algn="l" defTabSz="459023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77863" y="1143000"/>
            <a:ext cx="5502275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778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77863" y="1143000"/>
            <a:ext cx="550227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579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77863" y="1143000"/>
            <a:ext cx="550227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491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77863" y="1143000"/>
            <a:ext cx="550227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7361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77863" y="1143000"/>
            <a:ext cx="550227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8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174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77863" y="1143000"/>
            <a:ext cx="550227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0592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77863" y="1143000"/>
            <a:ext cx="550227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5704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77863" y="1143000"/>
            <a:ext cx="550227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6841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77863" y="1143000"/>
            <a:ext cx="550227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13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7546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77863" y="1143000"/>
            <a:ext cx="550227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6416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77863" y="1143000"/>
            <a:ext cx="550227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7728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71475" y="685800"/>
            <a:ext cx="611505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1441"/>
            <a:ext cx="4589860" cy="1194353"/>
          </a:xfrm>
        </p:spPr>
        <p:txBody>
          <a:bodyPr anchor="b"/>
          <a:lstStyle>
            <a:lvl1pPr algn="ctr">
              <a:defRPr sz="300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1853"/>
            <a:ext cx="4589860" cy="828264"/>
          </a:xfrm>
        </p:spPr>
        <p:txBody>
          <a:bodyPr/>
          <a:lstStyle>
            <a:lvl1pPr marL="0" indent="0" algn="ctr">
              <a:buNone/>
              <a:defRPr sz="1200"/>
            </a:lvl1pPr>
            <a:lvl2pPr marL="228691" indent="0" algn="ctr">
              <a:buNone/>
              <a:defRPr sz="1000"/>
            </a:lvl2pPr>
            <a:lvl3pPr marL="457383" indent="0" algn="ctr">
              <a:buNone/>
              <a:defRPr sz="900"/>
            </a:lvl3pPr>
            <a:lvl4pPr marL="686074" indent="0" algn="ctr">
              <a:buNone/>
              <a:defRPr sz="800"/>
            </a:lvl4pPr>
            <a:lvl5pPr marL="914766" indent="0" algn="ctr">
              <a:buNone/>
              <a:defRPr sz="800"/>
            </a:lvl5pPr>
            <a:lvl6pPr marL="1143457" indent="0" algn="ctr">
              <a:buNone/>
              <a:defRPr sz="800"/>
            </a:lvl6pPr>
            <a:lvl7pPr marL="1372149" indent="0" algn="ctr">
              <a:buNone/>
              <a:defRPr sz="800"/>
            </a:lvl7pPr>
            <a:lvl8pPr marL="1600840" indent="0" algn="ctr">
              <a:buNone/>
              <a:defRPr sz="800"/>
            </a:lvl8pPr>
            <a:lvl9pPr marL="1829532" indent="0" algn="ctr">
              <a:buNone/>
              <a:defRPr sz="8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732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64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5265"/>
            <a:ext cx="5278339" cy="1427029"/>
          </a:xfrm>
        </p:spPr>
        <p:txBody>
          <a:bodyPr anchor="b"/>
          <a:lstStyle>
            <a:lvl1pPr>
              <a:defRPr sz="300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295794"/>
            <a:ext cx="5278339" cy="750441"/>
          </a:xfrm>
        </p:spPr>
        <p:txBody>
          <a:bodyPr/>
          <a:lstStyle>
            <a:lvl1pPr marL="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  <a:lvl2pPr marL="228691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2pPr>
            <a:lvl3pPr marL="457383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686074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4pPr>
            <a:lvl5pPr marL="914766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5pPr>
            <a:lvl6pPr marL="1143457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6pPr>
            <a:lvl7pPr marL="1372149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7pPr>
            <a:lvl8pPr marL="160084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8pPr>
            <a:lvl9pPr marL="1829532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39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3235"/>
            <a:ext cx="2600921" cy="217667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3235"/>
            <a:ext cx="2600921" cy="217667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7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2648"/>
            <a:ext cx="5278339" cy="66308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0971"/>
            <a:ext cx="2588968" cy="412147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91" indent="0">
              <a:buNone/>
              <a:defRPr sz="1000" b="1"/>
            </a:lvl2pPr>
            <a:lvl3pPr marL="457383" indent="0">
              <a:buNone/>
              <a:defRPr sz="900" b="1"/>
            </a:lvl3pPr>
            <a:lvl4pPr marL="686074" indent="0">
              <a:buNone/>
              <a:defRPr sz="800" b="1"/>
            </a:lvl4pPr>
            <a:lvl5pPr marL="914766" indent="0">
              <a:buNone/>
              <a:defRPr sz="800" b="1"/>
            </a:lvl5pPr>
            <a:lvl6pPr marL="1143457" indent="0">
              <a:buNone/>
              <a:defRPr sz="800" b="1"/>
            </a:lvl6pPr>
            <a:lvl7pPr marL="1372149" indent="0">
              <a:buNone/>
              <a:defRPr sz="800" b="1"/>
            </a:lvl7pPr>
            <a:lvl8pPr marL="1600840" indent="0">
              <a:buNone/>
              <a:defRPr sz="800" b="1"/>
            </a:lvl8pPr>
            <a:lvl9pPr marL="1829532" indent="0">
              <a:buNone/>
              <a:defRPr sz="8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3118"/>
            <a:ext cx="2588968" cy="184314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0971"/>
            <a:ext cx="2601718" cy="412147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91" indent="0">
              <a:buNone/>
              <a:defRPr sz="1000" b="1"/>
            </a:lvl2pPr>
            <a:lvl3pPr marL="457383" indent="0">
              <a:buNone/>
              <a:defRPr sz="900" b="1"/>
            </a:lvl3pPr>
            <a:lvl4pPr marL="686074" indent="0">
              <a:buNone/>
              <a:defRPr sz="800" b="1"/>
            </a:lvl4pPr>
            <a:lvl5pPr marL="914766" indent="0">
              <a:buNone/>
              <a:defRPr sz="800" b="1"/>
            </a:lvl5pPr>
            <a:lvl6pPr marL="1143457" indent="0">
              <a:buNone/>
              <a:defRPr sz="800" b="1"/>
            </a:lvl6pPr>
            <a:lvl7pPr marL="1372149" indent="0">
              <a:buNone/>
              <a:defRPr sz="800" b="1"/>
            </a:lvl7pPr>
            <a:lvl8pPr marL="1600840" indent="0">
              <a:buNone/>
              <a:defRPr sz="800" b="1"/>
            </a:lvl8pPr>
            <a:lvl9pPr marL="1829532" indent="0">
              <a:buNone/>
              <a:defRPr sz="8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3118"/>
            <a:ext cx="2601718" cy="184314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5190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8879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722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8706"/>
            <a:ext cx="1973799" cy="800471"/>
          </a:xfrm>
        </p:spPr>
        <p:txBody>
          <a:bodyPr anchor="b"/>
          <a:lstStyle>
            <a:lvl1pPr>
              <a:defRPr sz="160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3941"/>
            <a:ext cx="3098155" cy="2437941"/>
          </a:xfrm>
        </p:spPr>
        <p:txBody>
          <a:bodyPr/>
          <a:lstStyle>
            <a:lvl1pPr>
              <a:defRPr sz="1601"/>
            </a:lvl1pPr>
            <a:lvl2pPr>
              <a:defRPr sz="1401"/>
            </a:lvl2pPr>
            <a:lvl3pPr>
              <a:defRPr sz="12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29176"/>
            <a:ext cx="1973799" cy="1906677"/>
          </a:xfrm>
        </p:spPr>
        <p:txBody>
          <a:bodyPr/>
          <a:lstStyle>
            <a:lvl1pPr marL="0" indent="0">
              <a:buNone/>
              <a:defRPr sz="800"/>
            </a:lvl1pPr>
            <a:lvl2pPr marL="228691" indent="0">
              <a:buNone/>
              <a:defRPr sz="700"/>
            </a:lvl2pPr>
            <a:lvl3pPr marL="457383" indent="0">
              <a:buNone/>
              <a:defRPr sz="600"/>
            </a:lvl3pPr>
            <a:lvl4pPr marL="686074" indent="0">
              <a:buNone/>
              <a:defRPr sz="500"/>
            </a:lvl4pPr>
            <a:lvl5pPr marL="914766" indent="0">
              <a:buNone/>
              <a:defRPr sz="500"/>
            </a:lvl5pPr>
            <a:lvl6pPr marL="1143457" indent="0">
              <a:buNone/>
              <a:defRPr sz="500"/>
            </a:lvl6pPr>
            <a:lvl7pPr marL="1372149" indent="0">
              <a:buNone/>
              <a:defRPr sz="500"/>
            </a:lvl7pPr>
            <a:lvl8pPr marL="1600840" indent="0">
              <a:buNone/>
              <a:defRPr sz="500"/>
            </a:lvl8pPr>
            <a:lvl9pPr marL="1829532" indent="0">
              <a:buNone/>
              <a:defRPr sz="5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170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8706"/>
            <a:ext cx="1973799" cy="800471"/>
          </a:xfrm>
        </p:spPr>
        <p:txBody>
          <a:bodyPr anchor="b"/>
          <a:lstStyle>
            <a:lvl1pPr>
              <a:defRPr sz="160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3941"/>
            <a:ext cx="3098155" cy="2437941"/>
          </a:xfrm>
        </p:spPr>
        <p:txBody>
          <a:bodyPr anchor="t"/>
          <a:lstStyle>
            <a:lvl1pPr marL="0" indent="0">
              <a:buNone/>
              <a:defRPr sz="1601"/>
            </a:lvl1pPr>
            <a:lvl2pPr marL="228691" indent="0">
              <a:buNone/>
              <a:defRPr sz="1401"/>
            </a:lvl2pPr>
            <a:lvl3pPr marL="457383" indent="0">
              <a:buNone/>
              <a:defRPr sz="1200"/>
            </a:lvl3pPr>
            <a:lvl4pPr marL="686074" indent="0">
              <a:buNone/>
              <a:defRPr sz="1000"/>
            </a:lvl4pPr>
            <a:lvl5pPr marL="914766" indent="0">
              <a:buNone/>
              <a:defRPr sz="1000"/>
            </a:lvl5pPr>
            <a:lvl6pPr marL="1143457" indent="0">
              <a:buNone/>
              <a:defRPr sz="1000"/>
            </a:lvl6pPr>
            <a:lvl7pPr marL="1372149" indent="0">
              <a:buNone/>
              <a:defRPr sz="1000"/>
            </a:lvl7pPr>
            <a:lvl8pPr marL="1600840" indent="0">
              <a:buNone/>
              <a:defRPr sz="1000"/>
            </a:lvl8pPr>
            <a:lvl9pPr marL="1829532" indent="0">
              <a:buNone/>
              <a:defRPr sz="1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29176"/>
            <a:ext cx="1973799" cy="1906677"/>
          </a:xfrm>
        </p:spPr>
        <p:txBody>
          <a:bodyPr/>
          <a:lstStyle>
            <a:lvl1pPr marL="0" indent="0">
              <a:buNone/>
              <a:defRPr sz="800"/>
            </a:lvl1pPr>
            <a:lvl2pPr marL="228691" indent="0">
              <a:buNone/>
              <a:defRPr sz="700"/>
            </a:lvl2pPr>
            <a:lvl3pPr marL="457383" indent="0">
              <a:buNone/>
              <a:defRPr sz="600"/>
            </a:lvl3pPr>
            <a:lvl4pPr marL="686074" indent="0">
              <a:buNone/>
              <a:defRPr sz="500"/>
            </a:lvl4pPr>
            <a:lvl5pPr marL="914766" indent="0">
              <a:buNone/>
              <a:defRPr sz="500"/>
            </a:lvl5pPr>
            <a:lvl6pPr marL="1143457" indent="0">
              <a:buNone/>
              <a:defRPr sz="500"/>
            </a:lvl6pPr>
            <a:lvl7pPr marL="1372149" indent="0">
              <a:buNone/>
              <a:defRPr sz="500"/>
            </a:lvl7pPr>
            <a:lvl8pPr marL="1600840" indent="0">
              <a:buNone/>
              <a:defRPr sz="500"/>
            </a:lvl8pPr>
            <a:lvl9pPr marL="1829532" indent="0">
              <a:buNone/>
              <a:defRPr sz="5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865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28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2647"/>
            <a:ext cx="1319585" cy="290726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2647"/>
            <a:ext cx="3882256" cy="290726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647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2648"/>
            <a:ext cx="5278339" cy="663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3235"/>
            <a:ext cx="5278339" cy="21766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79647"/>
            <a:ext cx="1376958" cy="1826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BE89B-41B5-46A3-BE4D-76730D8FF068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79647"/>
            <a:ext cx="2065437" cy="1826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79647"/>
            <a:ext cx="1376958" cy="1826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96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xStyles>
    <p:titleStyle>
      <a:lvl1pPr algn="l" defTabSz="457383" rtl="0" eaLnBrk="1" latinLnBrk="0" hangingPunct="1">
        <a:lnSpc>
          <a:spcPct val="90000"/>
        </a:lnSpc>
        <a:spcBef>
          <a:spcPct val="0"/>
        </a:spcBef>
        <a:buNone/>
        <a:defRPr sz="22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346" indent="-114346" algn="l" defTabSz="45738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1" kern="1200">
          <a:solidFill>
            <a:schemeClr val="tx1"/>
          </a:solidFill>
          <a:latin typeface="+mn-lt"/>
          <a:ea typeface="+mn-ea"/>
          <a:cs typeface="+mn-cs"/>
        </a:defRPr>
      </a:lvl1pPr>
      <a:lvl2pPr marL="343037" indent="-114346" algn="l" defTabSz="457383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571729" indent="-114346" algn="l" defTabSz="457383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800420" indent="-114346" algn="l" defTabSz="457383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1029111" indent="-114346" algn="l" defTabSz="457383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257803" indent="-114346" algn="l" defTabSz="457383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486494" indent="-114346" algn="l" defTabSz="457383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715186" indent="-114346" algn="l" defTabSz="457383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943877" indent="-114346" algn="l" defTabSz="457383" rtl="0" eaLnBrk="1" latinLnBrk="0" hangingPunct="1">
        <a:lnSpc>
          <a:spcPct val="90000"/>
        </a:lnSpc>
        <a:spcBef>
          <a:spcPts val="25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38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91" algn="l" defTabSz="45738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57383" algn="l" defTabSz="45738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86074" algn="l" defTabSz="45738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14766" algn="l" defTabSz="45738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43457" algn="l" defTabSz="45738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72149" algn="l" defTabSz="45738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840" algn="l" defTabSz="45738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29532" algn="l" defTabSz="45738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11" Type="http://schemas.openxmlformats.org/officeDocument/2006/relationships/image" Target="../media/image11.jpg"/><Relationship Id="rId5" Type="http://schemas.openxmlformats.org/officeDocument/2006/relationships/image" Target="../media/image5.jpg"/><Relationship Id="rId10" Type="http://schemas.openxmlformats.org/officeDocument/2006/relationships/image" Target="../media/image10.jpg"/><Relationship Id="rId4" Type="http://schemas.openxmlformats.org/officeDocument/2006/relationships/image" Target="../media/image4.jpg"/><Relationship Id="rId9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g"/><Relationship Id="rId3" Type="http://schemas.openxmlformats.org/officeDocument/2006/relationships/image" Target="../media/image41.jpg"/><Relationship Id="rId7" Type="http://schemas.openxmlformats.org/officeDocument/2006/relationships/image" Target="../media/image4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10" Type="http://schemas.openxmlformats.org/officeDocument/2006/relationships/image" Target="../media/image48.jpg"/><Relationship Id="rId4" Type="http://schemas.openxmlformats.org/officeDocument/2006/relationships/image" Target="../media/image42.jpg"/><Relationship Id="rId9" Type="http://schemas.openxmlformats.org/officeDocument/2006/relationships/image" Target="../media/image4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g"/><Relationship Id="rId5" Type="http://schemas.openxmlformats.org/officeDocument/2006/relationships/image" Target="../media/image74.gif"/><Relationship Id="rId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1"/>
            <a:ext cx="6120000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20817" y="179255"/>
            <a:ext cx="5285672" cy="1466141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fr-BE" sz="3187" dirty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latin typeface="Script MT Bold" panose="03040602040607080904" pitchFamily="66" charset="0"/>
              </a:rPr>
              <a:t>Barjac </a:t>
            </a:r>
            <a:r>
              <a:rPr lang="fr-FR" sz="3187" dirty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 </a:t>
            </a:r>
            <a:r>
              <a:rPr lang="fr-FR" sz="3187" dirty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latin typeface="Script MT Bold" panose="03040602040607080904" pitchFamily="66" charset="0"/>
              </a:rPr>
              <a:t>commune rurale française</a:t>
            </a:r>
            <a:endParaRPr lang="fr-BE" sz="3187" dirty="0">
              <a:ln w="12700">
                <a:solidFill>
                  <a:schemeClr val="tx1"/>
                </a:solidFill>
              </a:ln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-1" y="2952000"/>
            <a:ext cx="1548000" cy="4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fr-FR" altLang="fr-FR" sz="1173" b="1" dirty="0">
                <a:solidFill>
                  <a:srgbClr val="FFFF00"/>
                </a:solidFill>
                <a:latin typeface="Script MT Bold" panose="03040602040607080904" pitchFamily="66" charset="0"/>
              </a:rPr>
              <a:t>Musique a l’accordéon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173" b="1" dirty="0">
                <a:solidFill>
                  <a:srgbClr val="FFFF00"/>
                </a:solidFill>
                <a:latin typeface="Script MT Bold" panose="03040602040607080904" pitchFamily="66" charset="0"/>
              </a:rPr>
              <a:t>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4063738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ndAc>
          <p:stSnd>
            <p:snd r:embed="rId3" name="on-se-retrouvera.wav"/>
          </p:stSnd>
        </p:sndAc>
      </p:transition>
    </mc:Choice>
    <mc:Fallback>
      <p:transition spd="slow" advClick="0" advTm="12000">
        <p:sndAc>
          <p:stSnd>
            <p:snd r:embed="rId3" name="on-se-retrouv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" y="1"/>
            <a:ext cx="1368000" cy="113646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2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" y="1111372"/>
            <a:ext cx="1368000" cy="114722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2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1" y="2222743"/>
            <a:ext cx="1332000" cy="121892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2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75364" y="0"/>
            <a:ext cx="1319471" cy="554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2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66493" y="1111372"/>
            <a:ext cx="1362326" cy="1136467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2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761635" y="2247839"/>
            <a:ext cx="1362326" cy="1200998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2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21241" y="1"/>
            <a:ext cx="3434496" cy="1136467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2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333963" y="1111372"/>
            <a:ext cx="3434496" cy="1136467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2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332162" y="2222743"/>
            <a:ext cx="3430917" cy="1218924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2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755737" y="1"/>
            <a:ext cx="1362326" cy="1136467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2">
              <a:solidFill>
                <a:prstClr val="white"/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2163732" y="1"/>
            <a:ext cx="1828651" cy="275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195" dirty="0">
                <a:latin typeface="Andy" panose="03080602030302030203" pitchFamily="66" charset="0"/>
              </a:rPr>
              <a:t>Une vue de Barjac</a:t>
            </a:r>
            <a:endParaRPr lang="fr-FR" sz="1195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38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16" grpId="0"/>
      <p:bldP spid="16" grpId="1"/>
      <p:bldP spid="17" grpId="0" animBg="1"/>
      <p:bldP spid="17" grpId="1" animBg="1"/>
      <p:bldP spid="18" grpId="0" animBg="1"/>
      <p:bldP spid="18" grpId="1" animBg="1"/>
      <p:bldP spid="12" grpId="0" animBg="1"/>
      <p:bldP spid="25" grpId="0" animBg="1"/>
      <p:bldP spid="26" grpId="0" animBg="1"/>
      <p:bldP spid="22" grpId="0" animBg="1"/>
      <p:bldP spid="22" grpId="1" animBg="1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rectangle 1"/>
          <p:cNvSpPr/>
          <p:nvPr/>
        </p:nvSpPr>
        <p:spPr>
          <a:xfrm>
            <a:off x="-18000" y="0"/>
            <a:ext cx="6138000" cy="3456000"/>
          </a:xfrm>
          <a:prstGeom prst="rt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34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10800000">
            <a:off x="25269" y="0"/>
            <a:ext cx="6069566" cy="3430588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34">
              <a:solidFill>
                <a:prstClr val="white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576D0262-21FB-4589-829F-01FF42A4D80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00" y="0"/>
            <a:ext cx="6156000" cy="3492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9DED88E-D770-42EB-B56D-4543A0BF6D8D}"/>
              </a:ext>
            </a:extLst>
          </p:cNvPr>
          <p:cNvSpPr txBox="1"/>
          <p:nvPr/>
        </p:nvSpPr>
        <p:spPr>
          <a:xfrm>
            <a:off x="1082821" y="1"/>
            <a:ext cx="3590460" cy="275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95" dirty="0">
                <a:latin typeface="Andy" panose="03080602030302030203" pitchFamily="66" charset="0"/>
              </a:rPr>
              <a:t>Bistrot « Le petit Verdot » dans une petite rue animée</a:t>
            </a:r>
          </a:p>
        </p:txBody>
      </p:sp>
    </p:spTree>
    <p:extLst>
      <p:ext uri="{BB962C8B-B14F-4D97-AF65-F5344CB8AC3E}">
        <p14:creationId xmlns:p14="http://schemas.microsoft.com/office/powerpoint/2010/main" val="584560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2931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0" y="482796"/>
            <a:ext cx="5148000" cy="250200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00" y="1004796"/>
            <a:ext cx="4122000" cy="14400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381819"/>
            <a:ext cx="3312000" cy="702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620000" y="0"/>
            <a:ext cx="2838784" cy="275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5" dirty="0">
                <a:latin typeface="Andy" panose="03080602030302030203" pitchFamily="66" charset="0"/>
              </a:rPr>
              <a:t>L’église Saint Laurent rue de l’Esplanade</a:t>
            </a:r>
          </a:p>
        </p:txBody>
      </p:sp>
    </p:spTree>
    <p:extLst>
      <p:ext uri="{BB962C8B-B14F-4D97-AF65-F5344CB8AC3E}">
        <p14:creationId xmlns:p14="http://schemas.microsoft.com/office/powerpoint/2010/main" val="341140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4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59" y="498611"/>
            <a:ext cx="4730400" cy="2330295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091" y="832828"/>
            <a:ext cx="3337200" cy="1625272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502" y="1144093"/>
            <a:ext cx="2343600" cy="102802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805226" y="1"/>
            <a:ext cx="2509548" cy="275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5" dirty="0">
                <a:latin typeface="Andy" panose="03080602030302030203" pitchFamily="66" charset="0"/>
              </a:rPr>
              <a:t>Hôtel de ville place de la renaissance</a:t>
            </a:r>
          </a:p>
        </p:txBody>
      </p:sp>
    </p:spTree>
    <p:extLst>
      <p:ext uri="{BB962C8B-B14F-4D97-AF65-F5344CB8AC3E}">
        <p14:creationId xmlns:p14="http://schemas.microsoft.com/office/powerpoint/2010/main" val="135213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5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iangle rectangle 2"/>
          <p:cNvSpPr>
            <a:spLocks/>
          </p:cNvSpPr>
          <p:nvPr/>
        </p:nvSpPr>
        <p:spPr>
          <a:xfrm>
            <a:off x="-1" y="1"/>
            <a:ext cx="3060000" cy="3441666"/>
          </a:xfrm>
          <a:prstGeom prst="rt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2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3D0ACD3-22EC-4AFA-A74F-BF845503F697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564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20A7C06-C07E-4403-84D8-5AC2B41BF536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000" y="-36000"/>
            <a:ext cx="3132000" cy="3492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84479" y="1"/>
            <a:ext cx="2151041" cy="275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95" dirty="0">
                <a:solidFill>
                  <a:srgbClr val="FFFF00"/>
                </a:solidFill>
                <a:latin typeface="Andy" panose="03080602030302030203" pitchFamily="66" charset="0"/>
              </a:rPr>
              <a:t>L’église Saint Privat et cimetière</a:t>
            </a:r>
          </a:p>
        </p:txBody>
      </p:sp>
    </p:spTree>
    <p:extLst>
      <p:ext uri="{BB962C8B-B14F-4D97-AF65-F5344CB8AC3E}">
        <p14:creationId xmlns:p14="http://schemas.microsoft.com/office/powerpoint/2010/main" val="4078155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>
            <a:extLst>
              <a:ext uri="{FF2B5EF4-FFF2-40B4-BE49-F238E27FC236}">
                <a16:creationId xmlns:a16="http://schemas.microsoft.com/office/drawing/2014/main" id="{E499B77F-F40C-4EE4-AA06-F178CFE2C1A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120000" cy="3438000"/>
          </a:xfrm>
          <a:prstGeom prst="rect">
            <a:avLst/>
          </a:prstGeom>
        </p:spPr>
      </p:pic>
      <p:sp>
        <p:nvSpPr>
          <p:cNvPr id="21" name="Organigramme : Trier 20"/>
          <p:cNvSpPr/>
          <p:nvPr/>
        </p:nvSpPr>
        <p:spPr>
          <a:xfrm>
            <a:off x="1584000" y="-51938"/>
            <a:ext cx="2952000" cy="3528000"/>
          </a:xfrm>
          <a:prstGeom prst="flowChartSor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41838"/>
            <a:endParaRPr lang="fr-FR" sz="870">
              <a:solidFill>
                <a:prstClr val="white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979999" y="0"/>
            <a:ext cx="2160000" cy="275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5" dirty="0">
                <a:latin typeface="Andy" panose="03080602030302030203" pitchFamily="66" charset="0"/>
              </a:rPr>
              <a:t>Le château de Barjac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2B404DD-B6A7-4A90-A901-C338C40D7BD8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" y="0"/>
            <a:ext cx="1260000" cy="3456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EE53BDA-7720-4593-BBDB-A871A9434F5E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776" y="-48420"/>
            <a:ext cx="1274487" cy="3480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891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evron 1"/>
          <p:cNvSpPr/>
          <p:nvPr/>
        </p:nvSpPr>
        <p:spPr>
          <a:xfrm>
            <a:off x="12691" y="-36001"/>
            <a:ext cx="6166319" cy="3528000"/>
          </a:xfrm>
          <a:prstGeom prst="chevr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2">
              <a:solidFill>
                <a:prstClr val="black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163732" y="1"/>
            <a:ext cx="1792535" cy="31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66" dirty="0">
                <a:latin typeface="Andy" panose="03080602030302030203" pitchFamily="66" charset="0"/>
              </a:rPr>
              <a:t>L'église Saint Laurent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CC679A4B-7F98-49DE-B3B0-89F4C725842E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7200"/>
            <a:ext cx="1782000" cy="3654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B3B9942-9570-412A-A5AF-0B7973F35936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220" y="0"/>
            <a:ext cx="1969200" cy="1692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BE260BCC-040A-46CF-917B-9E09B989F8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800" y="1541256"/>
            <a:ext cx="1961748" cy="19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920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84B7D058-9E72-41A5-A427-CADBCA3F932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3060000" cy="17244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70DD3CD9-183D-4B68-98DF-38934AB3DE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0000"/>
            <a:ext cx="3060000" cy="1722342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1137AE3C-D8B0-4B4A-A7AE-1BA8B1FE1591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000" y="1"/>
            <a:ext cx="3083159" cy="1717248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F3429E77-B63B-451D-997B-EB888A946CB1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095" y="1712496"/>
            <a:ext cx="3052800" cy="1717248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D30594C5-7800-4E84-9D12-9EC8E8CB8A21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378" y="-13424"/>
            <a:ext cx="3169378" cy="3492000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CB372E19-199E-4819-B81F-F6B94162796C}"/>
              </a:ext>
            </a:extLst>
          </p:cNvPr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000" y="-7780"/>
            <a:ext cx="3096000" cy="3492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984479" y="1"/>
            <a:ext cx="2151041" cy="31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66" dirty="0">
                <a:latin typeface="Andy" panose="03080602030302030203" pitchFamily="66" charset="0"/>
              </a:rPr>
              <a:t>  Monument aux morts</a:t>
            </a:r>
          </a:p>
        </p:txBody>
      </p:sp>
    </p:spTree>
    <p:extLst>
      <p:ext uri="{BB962C8B-B14F-4D97-AF65-F5344CB8AC3E}">
        <p14:creationId xmlns:p14="http://schemas.microsoft.com/office/powerpoint/2010/main" val="791819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13619" y="1"/>
            <a:ext cx="203056" cy="1938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2" dirty="0"/>
              <a:t>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AC4419B-2B5A-4CEA-BEC6-4EFD33C72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4468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F210D12-2A6A-452B-BFBA-F0732528410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000" y="-72000"/>
            <a:ext cx="6192000" cy="355397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368000" y="0"/>
            <a:ext cx="3600000" cy="28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66" dirty="0">
                <a:latin typeface="Andy" panose="03080602030302030203" pitchFamily="66" charset="0"/>
              </a:rPr>
              <a:t>Le bar « Le petit Verdot » place de l’Horloge</a:t>
            </a:r>
          </a:p>
        </p:txBody>
      </p:sp>
    </p:spTree>
    <p:extLst>
      <p:ext uri="{BB962C8B-B14F-4D97-AF65-F5344CB8AC3E}">
        <p14:creationId xmlns:p14="http://schemas.microsoft.com/office/powerpoint/2010/main" val="3295239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>
            <a:extLst>
              <a:ext uri="{FF2B5EF4-FFF2-40B4-BE49-F238E27FC236}">
                <a16:creationId xmlns:a16="http://schemas.microsoft.com/office/drawing/2014/main" id="{1A3B9D74-4A11-4017-B943-C6270EC2E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2628000" cy="1725719"/>
          </a:xfrm>
          <a:prstGeom prst="rect">
            <a:avLst/>
          </a:prstGeom>
        </p:spPr>
      </p:pic>
      <p:pic>
        <p:nvPicPr>
          <p:cNvPr id="27" name="Image 26">
            <a:extLst>
              <a:ext uri="{FF2B5EF4-FFF2-40B4-BE49-F238E27FC236}">
                <a16:creationId xmlns:a16="http://schemas.microsoft.com/office/drawing/2014/main" id="{09EBF6EA-B7B6-4AB0-A987-43CC6345B7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294" y="1"/>
            <a:ext cx="1739760" cy="1713663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BEB53E82-22E2-42DC-8368-922C882920C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408" y="5645"/>
            <a:ext cx="896267" cy="1713663"/>
          </a:xfrm>
          <a:prstGeom prst="rect">
            <a:avLst/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AAC9CDB1-372A-41DE-9DBF-0C7B4E4D2BBA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040" y="1"/>
            <a:ext cx="936000" cy="1713663"/>
          </a:xfrm>
          <a:prstGeom prst="rect">
            <a:avLst/>
          </a:prstGeom>
        </p:spPr>
      </p:pic>
      <p:pic>
        <p:nvPicPr>
          <p:cNvPr id="33" name="Image 32">
            <a:extLst>
              <a:ext uri="{FF2B5EF4-FFF2-40B4-BE49-F238E27FC236}">
                <a16:creationId xmlns:a16="http://schemas.microsoft.com/office/drawing/2014/main" id="{EB45AB16-BAAE-4991-B2F4-6F78E7E944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3664"/>
            <a:ext cx="2628000" cy="1725719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8A61758E-C55D-4E44-950D-FB80F18DB25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206" y="1713664"/>
            <a:ext cx="1743399" cy="1717248"/>
          </a:xfrm>
          <a:prstGeom prst="rect">
            <a:avLst/>
          </a:prstGeom>
        </p:spPr>
      </p:pic>
      <p:pic>
        <p:nvPicPr>
          <p:cNvPr id="37" name="Image 36">
            <a:extLst>
              <a:ext uri="{FF2B5EF4-FFF2-40B4-BE49-F238E27FC236}">
                <a16:creationId xmlns:a16="http://schemas.microsoft.com/office/drawing/2014/main" id="{463D18BB-C3F6-4C89-8C84-7FDC1DF358A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956" y="1713664"/>
            <a:ext cx="871700" cy="1717248"/>
          </a:xfrm>
          <a:prstGeom prst="rect">
            <a:avLst/>
          </a:prstGeom>
        </p:spPr>
      </p:pic>
      <p:pic>
        <p:nvPicPr>
          <p:cNvPr id="39" name="Image 38">
            <a:extLst>
              <a:ext uri="{FF2B5EF4-FFF2-40B4-BE49-F238E27FC236}">
                <a16:creationId xmlns:a16="http://schemas.microsoft.com/office/drawing/2014/main" id="{2DA7BEB9-4277-46BA-970D-8A88F5F2BFCD}"/>
              </a:ext>
            </a:extLst>
          </p:cNvPr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039" y="1713664"/>
            <a:ext cx="936000" cy="1717248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1446719" y="1"/>
            <a:ext cx="3226562" cy="275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95" dirty="0">
                <a:latin typeface="Andy" panose="03080602030302030203" pitchFamily="66" charset="0"/>
              </a:rPr>
              <a:t>Le bistro des Amis sur la place du Docteur Roque</a:t>
            </a:r>
          </a:p>
        </p:txBody>
      </p:sp>
    </p:spTree>
    <p:extLst>
      <p:ext uri="{BB962C8B-B14F-4D97-AF65-F5344CB8AC3E}">
        <p14:creationId xmlns:p14="http://schemas.microsoft.com/office/powerpoint/2010/main" val="1037565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48EA256F-D1D6-4477-B1CC-521D679AC5A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1764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4DF8310-B785-461C-A45E-AE864D7AF986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" y="1690760"/>
            <a:ext cx="6120000" cy="173982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984479" y="48567"/>
            <a:ext cx="2151041" cy="275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95" dirty="0">
                <a:solidFill>
                  <a:schemeClr val="bg1"/>
                </a:solidFill>
                <a:latin typeface="Andy" panose="03080602030302030203" pitchFamily="66" charset="0"/>
              </a:rPr>
              <a:t>Porche d'entrée du XIVe siècle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B0B8D8B-756A-429B-9F3A-59D10960EF7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02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3CC0E515-9BD4-4C2C-9382-AD159E5E32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48" y="0"/>
            <a:ext cx="1227600" cy="3479651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00632329-F132-4B24-8EAC-01A706FC87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665" y="1"/>
            <a:ext cx="1258147" cy="3371491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CDCED094-6092-4939-B010-19D5FD8913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68" y="0"/>
            <a:ext cx="1749600" cy="3446712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950E18D0-2F13-4A36-9B92-129112E0E9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740" y="0"/>
            <a:ext cx="1738303" cy="3441666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DC54E522-6F00-4840-B58A-09719264C33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065" y="-1"/>
            <a:ext cx="1652310" cy="3441665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2020330" y="1"/>
            <a:ext cx="3226562" cy="275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5" dirty="0">
                <a:latin typeface="Andy" panose="03080602030302030203" pitchFamily="66" charset="0"/>
              </a:rPr>
              <a:t>Restaurant la Gargouille place du docteur Roque</a:t>
            </a:r>
          </a:p>
        </p:txBody>
      </p:sp>
    </p:spTree>
    <p:extLst>
      <p:ext uri="{BB962C8B-B14F-4D97-AF65-F5344CB8AC3E}">
        <p14:creationId xmlns:p14="http://schemas.microsoft.com/office/powerpoint/2010/main" val="1149107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rganigramme : Fusion 14"/>
          <p:cNvSpPr/>
          <p:nvPr/>
        </p:nvSpPr>
        <p:spPr>
          <a:xfrm>
            <a:off x="-1" y="1"/>
            <a:ext cx="6120000" cy="3430375"/>
          </a:xfrm>
          <a:prstGeom prst="flowChartMerg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34"/>
          </a:p>
        </p:txBody>
      </p:sp>
      <p:sp>
        <p:nvSpPr>
          <p:cNvPr id="5" name="ZoneTexte 4"/>
          <p:cNvSpPr txBox="1"/>
          <p:nvPr/>
        </p:nvSpPr>
        <p:spPr>
          <a:xfrm>
            <a:off x="404849" y="1"/>
            <a:ext cx="2258594" cy="45975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195" dirty="0">
                <a:latin typeface="Andy" panose="03080602030302030203" pitchFamily="66" charset="0"/>
              </a:rPr>
              <a:t>Réserve de bois pour l'hiver dans une </a:t>
            </a:r>
          </a:p>
          <a:p>
            <a:pPr algn="ctr"/>
            <a:r>
              <a:rPr lang="fr-FR" sz="1195" dirty="0">
                <a:latin typeface="Andy" panose="03080602030302030203" pitchFamily="66" charset="0"/>
              </a:rPr>
              <a:t>rue du village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DE3FB97-AD5A-48CC-8515-39D035BC058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70800" cy="3434216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63ED816-CB58-4EA4-808D-2B6AF15181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800" y="-216001"/>
            <a:ext cx="3351603" cy="36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699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1"/>
          <p:cNvSpPr/>
          <p:nvPr/>
        </p:nvSpPr>
        <p:spPr>
          <a:xfrm>
            <a:off x="0" y="6652"/>
            <a:ext cx="6120000" cy="3490014"/>
          </a:xfrm>
          <a:prstGeom prst="diamond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34">
              <a:solidFill>
                <a:prstClr val="white"/>
              </a:solidFill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A899899-C7F1-48DC-B6E6-6C363F9C25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1"/>
            <a:ext cx="3152184" cy="178323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097AE32C-DAA5-49F4-BD98-745092DA7C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998" y="0"/>
            <a:ext cx="3060000" cy="175958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DC64E6B2-D801-45F2-81D4-A3BA7DADD4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0834"/>
            <a:ext cx="3060112" cy="1713663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672DF407-F92C-4FD9-80CD-9940692F5A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484" y="1684983"/>
            <a:ext cx="3062436" cy="175894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163732" y="6641"/>
            <a:ext cx="1792535" cy="275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5" dirty="0">
                <a:solidFill>
                  <a:srgbClr val="FFFF00"/>
                </a:solidFill>
                <a:latin typeface="Andy" panose="03080602030302030203" pitchFamily="66" charset="0"/>
              </a:rPr>
              <a:t>La rue Jean Moulin</a:t>
            </a:r>
            <a:endParaRPr lang="fr-FR" sz="1195" baseline="300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572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iangle rectangle 2"/>
          <p:cNvSpPr/>
          <p:nvPr/>
        </p:nvSpPr>
        <p:spPr>
          <a:xfrm rot="10800000">
            <a:off x="25269" y="0"/>
            <a:ext cx="6069566" cy="3430588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34">
              <a:solidFill>
                <a:prstClr val="white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5D10046-454E-483F-9902-6543DA3EE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961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C911636-8C88-4D2C-B071-08DFBA14AF9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0000"/>
            <a:ext cx="6120000" cy="352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260000" y="1"/>
            <a:ext cx="3600000" cy="2762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5" dirty="0">
                <a:solidFill>
                  <a:srgbClr val="FFFF00"/>
                </a:solidFill>
                <a:latin typeface="Andy" panose="03080602030302030203" pitchFamily="66" charset="0"/>
              </a:rPr>
              <a:t>La Salle des Disques dans la grotte de Barjac</a:t>
            </a:r>
          </a:p>
        </p:txBody>
      </p:sp>
    </p:spTree>
    <p:extLst>
      <p:ext uri="{BB962C8B-B14F-4D97-AF65-F5344CB8AC3E}">
        <p14:creationId xmlns:p14="http://schemas.microsoft.com/office/powerpoint/2010/main" val="354232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097AE32C-DAA5-49F4-BD98-745092DA7C9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000" y="0"/>
            <a:ext cx="3168000" cy="1769833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DC64E6B2-D801-45F2-81D4-A3BA7DADD400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12" y="1694232"/>
            <a:ext cx="3060000" cy="176400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672DF407-F92C-4FD9-80CD-9940692F5AE5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484" y="1715723"/>
            <a:ext cx="3062436" cy="1728000"/>
          </a:xfrm>
          <a:prstGeom prst="rect">
            <a:avLst/>
          </a:prstGeom>
        </p:spPr>
      </p:pic>
      <p:sp>
        <p:nvSpPr>
          <p:cNvPr id="2" name="Losange 1"/>
          <p:cNvSpPr/>
          <p:nvPr/>
        </p:nvSpPr>
        <p:spPr>
          <a:xfrm>
            <a:off x="-1" y="0"/>
            <a:ext cx="6120000" cy="3490014"/>
          </a:xfrm>
          <a:prstGeom prst="diamond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34">
              <a:solidFill>
                <a:prstClr val="white"/>
              </a:solidFill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A899899-C7F1-48DC-B6E6-6C363F9C254E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152184" cy="1764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260000" y="0"/>
            <a:ext cx="3600000" cy="2762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5" dirty="0">
                <a:solidFill>
                  <a:srgbClr val="FFFF00"/>
                </a:solidFill>
                <a:latin typeface="Andy" panose="03080602030302030203" pitchFamily="66" charset="0"/>
              </a:rPr>
              <a:t>Autre vue de la Salle des Disques dans la grotte de Barjac</a:t>
            </a:r>
            <a:endParaRPr lang="fr-FR" sz="1195" baseline="300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96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750"/>
    </mc:Choice>
    <mc:Fallback>
      <p:transition spd="slow" advClick="0" advTm="11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792"/>
            <a:ext cx="6120000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719" y="107554"/>
            <a:ext cx="3226562" cy="322698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3732" y="3190712"/>
            <a:ext cx="1792535" cy="25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485" tIns="22743" rIns="45485" bIns="22743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3732" y="788716"/>
            <a:ext cx="1792535" cy="1792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5972" y="-358505"/>
            <a:ext cx="2868055" cy="1583667"/>
          </a:xfrm>
          <a:prstGeom prst="rect">
            <a:avLst/>
          </a:prstGeom>
          <a:noFill/>
        </p:spPr>
        <p:txBody>
          <a:bodyPr wrap="square" lIns="45485" tIns="22743" rIns="45485" bIns="22743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9993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1690</TotalTime>
  <Words>146</Words>
  <Application>Microsoft Office PowerPoint</Application>
  <PresentationFormat>Personnalisé</PresentationFormat>
  <Paragraphs>35</Paragraphs>
  <Slides>18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5" baseType="lpstr">
      <vt:lpstr>Algerian</vt:lpstr>
      <vt:lpstr>Andy</vt:lpstr>
      <vt:lpstr>Arial</vt:lpstr>
      <vt:lpstr>Calibri</vt:lpstr>
      <vt:lpstr>Calibri Light</vt:lpstr>
      <vt:lpstr>Script MT Bold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149</cp:revision>
  <dcterms:created xsi:type="dcterms:W3CDTF">2016-03-12T08:16:10Z</dcterms:created>
  <dcterms:modified xsi:type="dcterms:W3CDTF">2024-12-31T10:43:53Z</dcterms:modified>
</cp:coreProperties>
</file>