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61" r:id="rId3"/>
    <p:sldId id="256" r:id="rId4"/>
    <p:sldId id="260" r:id="rId5"/>
    <p:sldId id="262" r:id="rId6"/>
    <p:sldId id="263" r:id="rId7"/>
    <p:sldId id="259" r:id="rId8"/>
    <p:sldId id="264" r:id="rId9"/>
    <p:sldId id="265" r:id="rId10"/>
    <p:sldId id="266" r:id="rId11"/>
    <p:sldId id="267" r:id="rId12"/>
    <p:sldId id="271" r:id="rId13"/>
    <p:sldId id="257" r:id="rId14"/>
    <p:sldId id="268" r:id="rId15"/>
    <p:sldId id="258" r:id="rId16"/>
    <p:sldId id="272" r:id="rId17"/>
    <p:sldId id="269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89" d="100"/>
          <a:sy n="89" d="100"/>
        </p:scale>
        <p:origin x="390" y="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BB8332-E21C-CC66-8FA3-DFC17B6C00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2D53150-1F44-8D75-275F-75B76A6E53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AEE1873-86BE-66FF-5CF1-9C58BFD64F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785B9-3A86-49A9-A7BE-6DEFE14FCCD2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53D935-986E-48F2-4E1A-019C3F6E07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E6249F2-A3A3-CA71-92C4-BF859C719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7A0A4-5AE0-40EF-A22B-CD8C989210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9054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BC1D16-542B-ADC4-013B-459A453D25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DEA2B6F-574B-AA0D-D374-1F58FFC962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F3E395-51DC-E34D-86DE-6863931475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785B9-3A86-49A9-A7BE-6DEFE14FCCD2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F08CB7-3BDD-C515-BC93-7545185D8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7B1EAC5-A5CF-A911-7B19-31DC2D0579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7A0A4-5AE0-40EF-A22B-CD8C989210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5500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6F1BAF-59B9-9D40-8396-32A9052C9F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D65F019-B247-12D6-4846-14C9380FEE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CC6FE23-E86F-64FC-2822-B046C23FCE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785B9-3A86-49A9-A7BE-6DEFE14FCCD2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54D9E2D-33E8-A3D4-39DF-5871308CFD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4BA559-0BB0-B829-A674-997863D3EB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7A0A4-5AE0-40EF-A22B-CD8C989210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8607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3819F2-7DEA-77BB-7203-766B862C9E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4661B7F-7CB6-5C47-7A15-A6CC227203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2F92887-154D-C829-2F0C-7774ED575D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DE7333A-7619-7F9C-C3B1-E2FA41ACBE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785B9-3A86-49A9-A7BE-6DEFE14FCCD2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F25E87E-76EF-E018-5F2A-A10CB317C6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E7F896B-469D-B0A5-8549-558B5A1FFB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7A0A4-5AE0-40EF-A22B-CD8C989210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457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B1F730-C00C-233C-881B-5D14FA0EA5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AA209A4-344D-9380-1A11-65953A37D3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C469CBF-CA54-C8C2-1275-5CD9322544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8CB133A-9D59-6D1A-1942-C693FD912FB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782CD29-260F-CB5D-9556-18D1B23674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58328BA-9436-A568-7A35-5B90BCBFC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785B9-3A86-49A9-A7BE-6DEFE14FCCD2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012F58B-55A6-0706-AEB5-A7886E1CC9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7D8682B-9373-F578-E5C6-CA9E1F9C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7A0A4-5AE0-40EF-A22B-CD8C989210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1560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BDFDB2-FC19-97F5-DACA-03861E374B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1928EF0-3E5F-01F7-4DE6-DAA275D77C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785B9-3A86-49A9-A7BE-6DEFE14FCCD2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058C608-A55C-61F8-1E77-3BDF136BE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8153031-7334-2E1F-B65C-FA1EA7C917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7A0A4-5AE0-40EF-A22B-CD8C989210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6709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033EEA0-65D6-FF19-F25D-AF810C46F9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785B9-3A86-49A9-A7BE-6DEFE14FCCD2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5309A8D-C030-C893-0579-FC0DEA117D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7FA3376-C81E-5AE4-EC75-0D5DED789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7A0A4-5AE0-40EF-A22B-CD8C989210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627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5CD157-5E31-A40C-820A-E6E8C7F742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DC51F2C-7387-A7BD-E6E9-79660D4019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73DF405-300C-C073-4169-9AEFB1D27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8AD573D-24EB-C7E6-918B-E68AC6D5C4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785B9-3A86-49A9-A7BE-6DEFE14FCCD2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EFFD1F5-3077-0DF3-10F9-F77A30375D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A9F6484-ABD6-9F6E-60D9-0C98F732FA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7A0A4-5AE0-40EF-A22B-CD8C989210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901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7C01CE-48EB-C646-9C42-60B84670E3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A1E899E-3C0F-276C-63DF-6136F775FE4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777EBD2-DA11-319C-454A-E3C7A449BB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F400874-DA40-0FB4-A5E5-707F4DCB45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785B9-3A86-49A9-A7BE-6DEFE14FCCD2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1AFE85F-B28D-F6B1-2036-EC7054235D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4D03595-65C8-B2B4-9CA8-51C7469BCA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7A0A4-5AE0-40EF-A22B-CD8C989210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6076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BD7792-DFAE-9ED7-ED4E-2FABB21382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66A42BA-0DB5-575F-F11E-DE2616DC0B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15CF97C-9191-0775-5470-15DD01093A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785B9-3A86-49A9-A7BE-6DEFE14FCCD2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2BC04E2-01CE-1E20-D7BB-189BC7E812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23C656E-1A76-EC90-11AA-0022B8024D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7A0A4-5AE0-40EF-A22B-CD8C989210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5770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A420074-1D68-FFCF-17E9-AFCD4D5800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8258B16-67FE-18E6-2ED9-421BE81752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1F94EAD-3BAC-9BCD-A683-2B3C7AE6DC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785B9-3A86-49A9-A7BE-6DEFE14FCCD2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E1714A7-974A-9518-34DC-E95169F9E8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6E77FB9-06E2-440D-DDF9-81D1F4CE2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7A0A4-5AE0-40EF-A22B-CD8C989210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3980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7B6739F-004A-CC07-75B1-26E9B9B73E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0DBB9A9-469E-724F-3E38-F6DA5FC14A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1683898-6B98-6DEE-3C02-B6503A64A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F785B9-3A86-49A9-A7BE-6DEFE14FCCD2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3177C80-E5D4-3CC7-61D1-50836F7E4D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C30AFFD-89B7-804D-7D14-0EE7BEEF21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67A0A4-5AE0-40EF-A22B-CD8C989210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5523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40220A5-763C-3A98-D4EE-EC4A246A9CDC}"/>
              </a:ext>
            </a:extLst>
          </p:cNvPr>
          <p:cNvSpPr/>
          <p:nvPr/>
        </p:nvSpPr>
        <p:spPr>
          <a:xfrm>
            <a:off x="9703398" y="5852160"/>
            <a:ext cx="2388197" cy="100584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C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2F49435E-DB65-8642-88EE-EDB5EB7E49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2C73CF7-6D6C-4AD1-B008-AC38A9B9C042}"/>
              </a:ext>
            </a:extLst>
          </p:cNvPr>
          <p:cNvSpPr txBox="1"/>
          <p:nvPr/>
        </p:nvSpPr>
        <p:spPr>
          <a:xfrm>
            <a:off x="9432663" y="5473005"/>
            <a:ext cx="292966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Cliquez Droit PPS en Manuelle Merci</a:t>
            </a:r>
          </a:p>
        </p:txBody>
      </p:sp>
    </p:spTree>
    <p:extLst>
      <p:ext uri="{BB962C8B-B14F-4D97-AF65-F5344CB8AC3E}">
        <p14:creationId xmlns:p14="http://schemas.microsoft.com/office/powerpoint/2010/main" val="2294371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  <p:sndAc>
          <p:stSnd loop="1">
            <p:snd r:embed="rId2" name="Pearl Harbor Soundtrack - Tennessee (Hans Zimmer).wav"/>
          </p:stSnd>
        </p:sndAc>
      </p:transition>
    </mc:Choice>
    <mc:Fallback xmlns="">
      <p:transition spd="slow">
        <p:fade/>
        <p:sndAc>
          <p:stSnd loop="1">
            <p:snd r:embed="rId4" name="Pearl Harbor Soundtrack - Tennessee (Hans Zimmer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F22DE2F-56A8-61B3-EAD4-B549CD286F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4023" y="323416"/>
            <a:ext cx="4143953" cy="6211167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BF40A0-A291-1F3B-60EB-104B4DD7645E}"/>
              </a:ext>
            </a:extLst>
          </p:cNvPr>
          <p:cNvSpPr txBox="1"/>
          <p:nvPr/>
        </p:nvSpPr>
        <p:spPr>
          <a:xfrm>
            <a:off x="8418078" y="3175292"/>
            <a:ext cx="335779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800" b="1" dirty="0">
                <a:solidFill>
                  <a:schemeClr val="bg1"/>
                </a:solidFill>
              </a:rPr>
              <a:t>SIGIRIYA, ancienne capitale Royale, au cœur de l’île</a:t>
            </a:r>
          </a:p>
          <a:p>
            <a:r>
              <a:rPr lang="fr-FR" sz="2800" b="1" dirty="0">
                <a:solidFill>
                  <a:schemeClr val="bg1"/>
                </a:solidFill>
              </a:rPr>
              <a:t> à 175km de Colombo</a:t>
            </a:r>
          </a:p>
        </p:txBody>
      </p:sp>
    </p:spTree>
    <p:extLst>
      <p:ext uri="{BB962C8B-B14F-4D97-AF65-F5344CB8AC3E}">
        <p14:creationId xmlns:p14="http://schemas.microsoft.com/office/powerpoint/2010/main" val="3282145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D1AA044-6F06-89E5-7BA3-F135ADFB74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0655" y="189559"/>
            <a:ext cx="5230689" cy="6423285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62BF69F-8499-89DC-5FC3-0DBE487050D1}"/>
              </a:ext>
            </a:extLst>
          </p:cNvPr>
          <p:cNvSpPr txBox="1"/>
          <p:nvPr/>
        </p:nvSpPr>
        <p:spPr>
          <a:xfrm>
            <a:off x="1626167" y="3994658"/>
            <a:ext cx="28331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escalier accès Sigiriya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672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CB292CE-2FE4-3365-C15F-0DE786D118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5815" y="942156"/>
            <a:ext cx="7471204" cy="497368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FC7BD3-1D75-D28B-64DD-42FFD274ED1B}"/>
              </a:ext>
            </a:extLst>
          </p:cNvPr>
          <p:cNvSpPr txBox="1"/>
          <p:nvPr/>
        </p:nvSpPr>
        <p:spPr>
          <a:xfrm>
            <a:off x="9285960" y="1390500"/>
            <a:ext cx="262574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Vestige historique ‘le Rocher du LION’  - monolithe rouge ocre, 370m au-dessus de la jungle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 abritant une forteresse perchée à son sommet, construite au 5eme siècle par le Roi KASSAPA</a:t>
            </a:r>
          </a:p>
        </p:txBody>
      </p:sp>
    </p:spTree>
    <p:extLst>
      <p:ext uri="{BB962C8B-B14F-4D97-AF65-F5344CB8AC3E}">
        <p14:creationId xmlns:p14="http://schemas.microsoft.com/office/powerpoint/2010/main" val="143960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7E7172C-8F09-6A23-4659-D060733A09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7678" y="381000"/>
            <a:ext cx="8128000" cy="6096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6EA862-4CAE-8182-FB16-29EAF289CB09}"/>
              </a:ext>
            </a:extLst>
          </p:cNvPr>
          <p:cNvSpPr txBox="1"/>
          <p:nvPr/>
        </p:nvSpPr>
        <p:spPr>
          <a:xfrm>
            <a:off x="8966939" y="3429000"/>
            <a:ext cx="26532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Jardins et fontaines de</a:t>
            </a:r>
          </a:p>
          <a:p>
            <a:r>
              <a:rPr lang="fr-FR" sz="2400" b="1" dirty="0"/>
              <a:t> SIGIRIYA</a:t>
            </a:r>
          </a:p>
        </p:txBody>
      </p:sp>
    </p:spTree>
    <p:extLst>
      <p:ext uri="{BB962C8B-B14F-4D97-AF65-F5344CB8AC3E}">
        <p14:creationId xmlns:p14="http://schemas.microsoft.com/office/powerpoint/2010/main" val="3935267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57B7394-F661-8689-531C-15C11BD283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3202" y="571500"/>
            <a:ext cx="9144000" cy="5715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A7C670-516A-2B4A-BBCF-B2C0A91A26A6}"/>
              </a:ext>
            </a:extLst>
          </p:cNvPr>
          <p:cNvSpPr txBox="1"/>
          <p:nvPr/>
        </p:nvSpPr>
        <p:spPr>
          <a:xfrm>
            <a:off x="657451" y="4041700"/>
            <a:ext cx="18887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rocher du LION</a:t>
            </a:r>
          </a:p>
        </p:txBody>
      </p:sp>
    </p:spTree>
    <p:extLst>
      <p:ext uri="{BB962C8B-B14F-4D97-AF65-F5344CB8AC3E}">
        <p14:creationId xmlns:p14="http://schemas.microsoft.com/office/powerpoint/2010/main" val="2778701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67046B3-5125-1D57-1E61-D981E6F30C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3710" y="189000"/>
            <a:ext cx="4291391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0976B62-1705-CAA0-E2DB-5DD388E85335}"/>
              </a:ext>
            </a:extLst>
          </p:cNvPr>
          <p:cNvSpPr txBox="1"/>
          <p:nvPr/>
        </p:nvSpPr>
        <p:spPr>
          <a:xfrm>
            <a:off x="8186217" y="3526569"/>
            <a:ext cx="33727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Escalier métallique, accès au</a:t>
            </a:r>
          </a:p>
          <a:p>
            <a:r>
              <a:rPr lang="fr-FR" sz="2400" b="1" dirty="0"/>
              <a:t> rocher du Lion - Sigiriya</a:t>
            </a:r>
          </a:p>
        </p:txBody>
      </p:sp>
    </p:spTree>
    <p:extLst>
      <p:ext uri="{BB962C8B-B14F-4D97-AF65-F5344CB8AC3E}">
        <p14:creationId xmlns:p14="http://schemas.microsoft.com/office/powerpoint/2010/main" val="618886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ED384ED-53CE-0EF6-FA03-2A4D9B6B47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2460" y="571500"/>
            <a:ext cx="7620000" cy="5715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D8575C-6D97-73C5-8F64-24CEB2AB16F3}"/>
              </a:ext>
            </a:extLst>
          </p:cNvPr>
          <p:cNvSpPr txBox="1"/>
          <p:nvPr/>
        </p:nvSpPr>
        <p:spPr>
          <a:xfrm>
            <a:off x="147874" y="3429000"/>
            <a:ext cx="29530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fresques des ‘demoiselles’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 Rocher du Lion</a:t>
            </a:r>
          </a:p>
        </p:txBody>
      </p:sp>
    </p:spTree>
    <p:extLst>
      <p:ext uri="{BB962C8B-B14F-4D97-AF65-F5344CB8AC3E}">
        <p14:creationId xmlns:p14="http://schemas.microsoft.com/office/powerpoint/2010/main" val="2463651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633D0E5-774E-244E-009C-BC865B546B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633412"/>
            <a:ext cx="9753600" cy="559117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FBF9D1-5455-024C-334F-6F8C37D4C944}"/>
              </a:ext>
            </a:extLst>
          </p:cNvPr>
          <p:cNvSpPr txBox="1"/>
          <p:nvPr/>
        </p:nvSpPr>
        <p:spPr>
          <a:xfrm>
            <a:off x="3169135" y="5993754"/>
            <a:ext cx="76599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panorama depuis le sommet du rocher du Lion</a:t>
            </a:r>
          </a:p>
        </p:txBody>
      </p:sp>
    </p:spTree>
    <p:extLst>
      <p:ext uri="{BB962C8B-B14F-4D97-AF65-F5344CB8AC3E}">
        <p14:creationId xmlns:p14="http://schemas.microsoft.com/office/powerpoint/2010/main" val="317974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EA13518-47A2-A655-329C-58CB87BD18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3418" y="204241"/>
            <a:ext cx="8599357" cy="644951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167C70-7514-BC67-D53D-CA1B9C29D329}"/>
              </a:ext>
            </a:extLst>
          </p:cNvPr>
          <p:cNvSpPr txBox="1"/>
          <p:nvPr/>
        </p:nvSpPr>
        <p:spPr>
          <a:xfrm>
            <a:off x="4322781" y="6182366"/>
            <a:ext cx="56495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b="1" dirty="0">
                <a:solidFill>
                  <a:srgbClr val="FFFF00"/>
                </a:solidFill>
              </a:rPr>
              <a:t>vue du sommet sur les jardins de Sigiriya</a:t>
            </a:r>
          </a:p>
        </p:txBody>
      </p:sp>
    </p:spTree>
    <p:extLst>
      <p:ext uri="{BB962C8B-B14F-4D97-AF65-F5344CB8AC3E}">
        <p14:creationId xmlns:p14="http://schemas.microsoft.com/office/powerpoint/2010/main" val="92909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9A7E037-B3FE-7503-ABF5-FEFFACBE29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6262" y="702508"/>
            <a:ext cx="8179476" cy="545298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13558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7276FD8-B2A7-AC61-77EF-A32754DCB8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5276" y="991003"/>
            <a:ext cx="7364960" cy="487599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066AB2D-F0DF-5D81-E128-AB9107FB9D70}"/>
              </a:ext>
            </a:extLst>
          </p:cNvPr>
          <p:cNvSpPr txBox="1"/>
          <p:nvPr/>
        </p:nvSpPr>
        <p:spPr>
          <a:xfrm>
            <a:off x="8384497" y="850249"/>
            <a:ext cx="380750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 </a:t>
            </a:r>
            <a:r>
              <a:rPr lang="fr-FR" sz="2000" b="1" dirty="0">
                <a:solidFill>
                  <a:srgbClr val="FFFF00"/>
                </a:solidFill>
              </a:rPr>
              <a:t>Rocher de PIDURANGALA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 promontoire rocheux, au centre du Sri Lanka, dans le district de MATALE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 à 1km du rocher du Lion de Sigiriya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Sur l’emplacement d’un ancien monastère bouddhiste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Site archéologique   des grottes abritent un Temple, construit par le Roi KASHYAPA, au 5eme siècle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 et, la statue d’un Bouddha couché</a:t>
            </a:r>
          </a:p>
        </p:txBody>
      </p:sp>
    </p:spTree>
    <p:extLst>
      <p:ext uri="{BB962C8B-B14F-4D97-AF65-F5344CB8AC3E}">
        <p14:creationId xmlns:p14="http://schemas.microsoft.com/office/powerpoint/2010/main" val="89688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1081D3A-BCAD-A16D-A95E-863DD860C4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9315" y="429082"/>
            <a:ext cx="9153369" cy="609642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24E0F3-371F-A088-914C-E79D9C52F1AE}"/>
              </a:ext>
            </a:extLst>
          </p:cNvPr>
          <p:cNvSpPr txBox="1"/>
          <p:nvPr/>
        </p:nvSpPr>
        <p:spPr>
          <a:xfrm>
            <a:off x="4753822" y="6198085"/>
            <a:ext cx="4946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b="1" dirty="0"/>
              <a:t> </a:t>
            </a:r>
            <a:r>
              <a:rPr lang="fr-FR" sz="2400" b="1" dirty="0"/>
              <a:t>le rocher Pidurangala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1613886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98CE890-F501-3F34-0E00-B7F5F7E407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7525" y="284813"/>
            <a:ext cx="8384499" cy="628837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FFA4E49-124B-09FA-C765-04885E76CEEA}"/>
              </a:ext>
            </a:extLst>
          </p:cNvPr>
          <p:cNvSpPr txBox="1"/>
          <p:nvPr/>
        </p:nvSpPr>
        <p:spPr>
          <a:xfrm>
            <a:off x="176179" y="2477257"/>
            <a:ext cx="23534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ascension du rocher</a:t>
            </a:r>
          </a:p>
          <a:p>
            <a:r>
              <a:rPr lang="fr-FR" sz="2400" b="1" dirty="0"/>
              <a:t>Pidurangala</a:t>
            </a:r>
          </a:p>
        </p:txBody>
      </p:sp>
    </p:spTree>
    <p:extLst>
      <p:ext uri="{BB962C8B-B14F-4D97-AF65-F5344CB8AC3E}">
        <p14:creationId xmlns:p14="http://schemas.microsoft.com/office/powerpoint/2010/main" val="1118156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EC61936-46B9-A4B3-7111-C3E8C6A338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4750" y="252412"/>
            <a:ext cx="4762500" cy="635317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EEB001-BE48-FDBB-2B92-C34F1E2A50E8}"/>
              </a:ext>
            </a:extLst>
          </p:cNvPr>
          <p:cNvSpPr txBox="1"/>
          <p:nvPr/>
        </p:nvSpPr>
        <p:spPr>
          <a:xfrm>
            <a:off x="8745790" y="3428999"/>
            <a:ext cx="29980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panorama depuis le sommet du rocher Pidurangala</a:t>
            </a:r>
          </a:p>
        </p:txBody>
      </p:sp>
    </p:spTree>
    <p:extLst>
      <p:ext uri="{BB962C8B-B14F-4D97-AF65-F5344CB8AC3E}">
        <p14:creationId xmlns:p14="http://schemas.microsoft.com/office/powerpoint/2010/main" val="1112420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00505E8-4F35-8D4D-3F5B-1E03CF18EC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5335" y="355011"/>
            <a:ext cx="8193452" cy="614797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6190C5-FF4F-B4CB-E280-EE4D599E94E7}"/>
              </a:ext>
            </a:extLst>
          </p:cNvPr>
          <p:cNvSpPr txBox="1"/>
          <p:nvPr/>
        </p:nvSpPr>
        <p:spPr>
          <a:xfrm>
            <a:off x="4889246" y="6286498"/>
            <a:ext cx="2701199" cy="46166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 </a:t>
            </a:r>
            <a:r>
              <a:rPr lang="fr-FR" sz="2400" b="1" dirty="0">
                <a:solidFill>
                  <a:schemeClr val="bg1"/>
                </a:solidFill>
              </a:rPr>
              <a:t>rocher Pidurangala</a:t>
            </a:r>
          </a:p>
        </p:txBody>
      </p:sp>
    </p:spTree>
    <p:extLst>
      <p:ext uri="{BB962C8B-B14F-4D97-AF65-F5344CB8AC3E}">
        <p14:creationId xmlns:p14="http://schemas.microsoft.com/office/powerpoint/2010/main" val="3117453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FE34A3E-2386-D1DF-C6A4-954D6FD67B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4515" y="319522"/>
            <a:ext cx="9323882" cy="621895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760D2A-F57C-67B4-AD48-6BE924BF6435}"/>
              </a:ext>
            </a:extLst>
          </p:cNvPr>
          <p:cNvSpPr txBox="1"/>
          <p:nvPr/>
        </p:nvSpPr>
        <p:spPr>
          <a:xfrm>
            <a:off x="362762" y="2534044"/>
            <a:ext cx="203866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Statue en brique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d’un bouddha couché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Rocher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Pidurangala</a:t>
            </a:r>
          </a:p>
        </p:txBody>
      </p:sp>
    </p:spTree>
    <p:extLst>
      <p:ext uri="{BB962C8B-B14F-4D97-AF65-F5344CB8AC3E}">
        <p14:creationId xmlns:p14="http://schemas.microsoft.com/office/powerpoint/2010/main" val="317258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9AC4C9D-C5CF-51A1-96DE-FBB1F68AE4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590526-9B6A-48B1-5E28-22A003400269}"/>
              </a:ext>
            </a:extLst>
          </p:cNvPr>
          <p:cNvSpPr txBox="1"/>
          <p:nvPr/>
        </p:nvSpPr>
        <p:spPr>
          <a:xfrm>
            <a:off x="10098405" y="3034540"/>
            <a:ext cx="14337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statue  en brique d’un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bouddha couché</a:t>
            </a:r>
          </a:p>
        </p:txBody>
      </p:sp>
    </p:spTree>
    <p:extLst>
      <p:ext uri="{BB962C8B-B14F-4D97-AF65-F5344CB8AC3E}">
        <p14:creationId xmlns:p14="http://schemas.microsoft.com/office/powerpoint/2010/main" val="3535722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1971906-4E1A-D8A3-FBE7-3585FE16BE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1894" y="747634"/>
            <a:ext cx="7150308" cy="536273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A33F0F-9B03-0CF9-5065-C35CEC1754D0}"/>
              </a:ext>
            </a:extLst>
          </p:cNvPr>
          <p:cNvSpPr txBox="1"/>
          <p:nvPr/>
        </p:nvSpPr>
        <p:spPr>
          <a:xfrm>
            <a:off x="595904" y="3198724"/>
            <a:ext cx="21659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Temple (entrée au pied du rocher Pidurangala</a:t>
            </a:r>
          </a:p>
        </p:txBody>
      </p:sp>
    </p:spTree>
    <p:extLst>
      <p:ext uri="{BB962C8B-B14F-4D97-AF65-F5344CB8AC3E}">
        <p14:creationId xmlns:p14="http://schemas.microsoft.com/office/powerpoint/2010/main" val="233379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D0B67C1-1BA6-C1A4-D0CF-7FCF209F0B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1097" y="618344"/>
            <a:ext cx="7495082" cy="562131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87085F-D8D9-3B49-9857-6F33C631E347}"/>
              </a:ext>
            </a:extLst>
          </p:cNvPr>
          <p:cNvSpPr txBox="1"/>
          <p:nvPr/>
        </p:nvSpPr>
        <p:spPr>
          <a:xfrm>
            <a:off x="9856179" y="2999267"/>
            <a:ext cx="233582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b="1" dirty="0">
                <a:solidFill>
                  <a:schemeClr val="bg1"/>
                </a:solidFill>
              </a:rPr>
              <a:t>vue depuis le rocher</a:t>
            </a:r>
          </a:p>
          <a:p>
            <a:r>
              <a:rPr lang="fr-FR" b="1" dirty="0">
                <a:solidFill>
                  <a:schemeClr val="bg1"/>
                </a:solidFill>
              </a:rPr>
              <a:t> PIDURANGALA</a:t>
            </a:r>
          </a:p>
          <a:p>
            <a:endParaRPr lang="fr-FR" b="1" dirty="0">
              <a:solidFill>
                <a:schemeClr val="bg1"/>
              </a:solidFill>
            </a:endParaRPr>
          </a:p>
          <a:p>
            <a:r>
              <a:rPr lang="fr-FR" b="1" dirty="0">
                <a:solidFill>
                  <a:schemeClr val="bg1"/>
                </a:solidFill>
              </a:rPr>
              <a:t> sur celui du LION (Sigiriya)</a:t>
            </a:r>
          </a:p>
        </p:txBody>
      </p:sp>
    </p:spTree>
    <p:extLst>
      <p:ext uri="{BB962C8B-B14F-4D97-AF65-F5344CB8AC3E}">
        <p14:creationId xmlns:p14="http://schemas.microsoft.com/office/powerpoint/2010/main" val="3377483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AD59305-29B1-F370-3C9F-58D6DF3FD2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9085" y="956247"/>
            <a:ext cx="6594007" cy="494550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C7910F-2F45-0D0B-FA2A-9E486D3A1BD6}"/>
              </a:ext>
            </a:extLst>
          </p:cNvPr>
          <p:cNvSpPr txBox="1"/>
          <p:nvPr/>
        </p:nvSpPr>
        <p:spPr>
          <a:xfrm>
            <a:off x="358158" y="2988333"/>
            <a:ext cx="20989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et vue, depuis le SIGIRIYA</a:t>
            </a:r>
          </a:p>
          <a:p>
            <a:endParaRPr lang="fr-FR" sz="2400" b="1" dirty="0"/>
          </a:p>
          <a:p>
            <a:r>
              <a:rPr lang="fr-FR" sz="2400" b="1" dirty="0"/>
              <a:t> sur le rocher PIDURANGALA</a:t>
            </a:r>
          </a:p>
        </p:txBody>
      </p:sp>
    </p:spTree>
    <p:extLst>
      <p:ext uri="{BB962C8B-B14F-4D97-AF65-F5344CB8AC3E}">
        <p14:creationId xmlns:p14="http://schemas.microsoft.com/office/powerpoint/2010/main" val="4087290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64B7A9D4-0F14-E81B-FCC1-7AB494EE24A7}"/>
              </a:ext>
            </a:extLst>
          </p:cNvPr>
          <p:cNvSpPr txBox="1"/>
          <p:nvPr/>
        </p:nvSpPr>
        <p:spPr>
          <a:xfrm>
            <a:off x="1215615" y="817582"/>
            <a:ext cx="118047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Et Une Finition Du PPS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68C4538-92BD-BE4F-AB95-7011BB4697C9}"/>
              </a:ext>
            </a:extLst>
          </p:cNvPr>
          <p:cNvSpPr txBox="1"/>
          <p:nvPr/>
        </p:nvSpPr>
        <p:spPr>
          <a:xfrm>
            <a:off x="3173506" y="1910999"/>
            <a:ext cx="87244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Présente Le Sri - Lanka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70FD350-86DF-3DF4-A59C-71901D632ECE}"/>
              </a:ext>
            </a:extLst>
          </p:cNvPr>
          <p:cNvSpPr txBox="1"/>
          <p:nvPr/>
        </p:nvSpPr>
        <p:spPr>
          <a:xfrm>
            <a:off x="4016188" y="2990419"/>
            <a:ext cx="90041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Sigiriya Rocher </a:t>
            </a:r>
            <a:r>
              <a:rPr lang="fr-FR" sz="3200" b="1" dirty="0" err="1">
                <a:solidFill>
                  <a:srgbClr val="FFFF00"/>
                </a:solidFill>
              </a:rPr>
              <a:t>Pidurangale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BA02725-29E4-B3E3-16FA-3195993BDB69}"/>
              </a:ext>
            </a:extLst>
          </p:cNvPr>
          <p:cNvSpPr txBox="1"/>
          <p:nvPr/>
        </p:nvSpPr>
        <p:spPr>
          <a:xfrm>
            <a:off x="4016188" y="4069839"/>
            <a:ext cx="89073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7F611D2F-8DB2-130D-673E-67CE9E050A13}"/>
              </a:ext>
            </a:extLst>
          </p:cNvPr>
          <p:cNvSpPr txBox="1"/>
          <p:nvPr/>
        </p:nvSpPr>
        <p:spPr>
          <a:xfrm>
            <a:off x="5823473" y="5177466"/>
            <a:ext cx="68848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559871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272</Words>
  <Application>Microsoft Office PowerPoint</Application>
  <PresentationFormat>Grand écran</PresentationFormat>
  <Paragraphs>54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4</cp:revision>
  <dcterms:created xsi:type="dcterms:W3CDTF">2024-12-21T20:15:39Z</dcterms:created>
  <dcterms:modified xsi:type="dcterms:W3CDTF">2024-12-22T09:14:45Z</dcterms:modified>
</cp:coreProperties>
</file>