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Voyage à Hurghada - Séjour de 10 jours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Du 31 mars au 9 avril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Programme Jour par Jour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Jour 1 (31 mars) - Orange Bay 🏝️</a:t>
            </a:r>
          </a:p>
          <a:p>
            <a:r>
              <a:t>- Excursion à Orange Bay.</a:t>
            </a:r>
          </a:p>
          <a:p>
            <a:r>
              <a:t>- Plage paradisiaque, eau turquoise, et moments de détente.</a:t>
            </a:r>
          </a:p>
          <a:p>
            <a:r>
              <a:t>- Tarif : 40 €.</a:t>
            </a:r>
          </a:p>
          <a:p/>
          <a:p>
            <a:r>
              <a:t>Jour 2 (1er avril) - Le Caire</a:t>
            </a:r>
          </a:p>
          <a:p>
            <a:r>
              <a:t>- Excursion d’une journée pour découvrir les pyramides et le musée égyptien.</a:t>
            </a:r>
          </a:p>
          <a:p>
            <a:r>
              <a:t>- Histoire fascinante et immersion culturelle.</a:t>
            </a:r>
          </a:p>
          <a:p>
            <a:r>
              <a:t>- Tarif : 95 €.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Programme Jour par Jour (suite)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Jour 3 (2 avril) - Balade à cheval 🐎</a:t>
            </a:r>
          </a:p>
          <a:p>
            <a:r>
              <a:t>- Balade à cheval au coucher du soleil (17h).</a:t>
            </a:r>
          </a:p>
          <a:p>
            <a:r>
              <a:t>- Expérience unique dans le désert.</a:t>
            </a:r>
          </a:p>
          <a:p>
            <a:r>
              <a:t>- Tarif : 40 €.</a:t>
            </a:r>
          </a:p>
          <a:p/>
          <a:p>
            <a:r>
              <a:t>Jour 4 (3 avril) - Spa 🧖🏼‍♀️</a:t>
            </a:r>
          </a:p>
          <a:p>
            <a:r>
              <a:t>- Journée détente et bien-être dans un spa.</a:t>
            </a:r>
          </a:p>
          <a:p>
            <a:r>
              <a:t>- Massages et relaxation totale.</a:t>
            </a:r>
          </a:p>
          <a:p>
            <a:r>
              <a:t>- Tarif : 40 €.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Programme Jour par Jour (suite)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Jour 5 (4 avril) - Grand Safari 🏜️</a:t>
            </a:r>
          </a:p>
          <a:p>
            <a:r>
              <a:t>- Excursion dans le désert en 4x4.</a:t>
            </a:r>
          </a:p>
          <a:p>
            <a:r>
              <a:t>- Activités : quad, dîner bédouin, et spectacle traditionnel.</a:t>
            </a:r>
          </a:p>
          <a:p>
            <a:r>
              <a:t>- Tarif : 40 €.</a:t>
            </a:r>
          </a:p>
          <a:p/>
          <a:p>
            <a:r>
              <a:t>Jour 6 (5 avril) - Paradise Island 🏝️</a:t>
            </a:r>
          </a:p>
          <a:p>
            <a:r>
              <a:t>- Journée sur l’île Paradise.</a:t>
            </a:r>
          </a:p>
          <a:p>
            <a:r>
              <a:t>- Activités nautiques, plongée et farniente.</a:t>
            </a:r>
          </a:p>
          <a:p>
            <a:r>
              <a:t>- Tarif : 40 €.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Programme Jour par Jour (suite)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Jour 7 (6 avril) - Repos à l’hôtel</a:t>
            </a:r>
          </a:p>
          <a:p>
            <a:r>
              <a:t>- Journée libre pour profiter des installations de l’hôtel.</a:t>
            </a:r>
          </a:p>
          <a:p/>
          <a:p>
            <a:r>
              <a:t>Jour 8 (7 avril) - Tour de ville</a:t>
            </a:r>
          </a:p>
          <a:p>
            <a:r>
              <a:t>- Visite guidée de la ville d’Hurghada.</a:t>
            </a:r>
          </a:p>
          <a:p>
            <a:r>
              <a:t>- Découverte des souks et des monuments locaux.</a:t>
            </a:r>
          </a:p>
          <a:p>
            <a:r>
              <a:t>- Tarif : 20 €.</a:t>
            </a:r>
          </a:p>
          <a:p/>
          <a:p>
            <a:r>
              <a:t>Jour 9 (8 avril) - Repos à l’hôtel</a:t>
            </a:r>
          </a:p>
          <a:p>
            <a:r>
              <a:t>- Journée de détente avant le départ.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Départ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Jour 10 (9 avril) - ✈️ Retour</a:t>
            </a:r>
          </a:p>
          <a:p>
            <a:r>
              <a:t>- Départ de l’hôtel pour l’aéroport.</a:t>
            </a:r>
          </a:p>
          <a:p>
            <a:r>
              <a:t>- Vol à 15h30.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Budget Total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Total des activités : 355 €.</a:t>
            </a:r>
          </a:p>
          <a:p>
            <a:r>
              <a:t>- Activités variées pour combiner détente, culture, et aventure.</a:t>
            </a:r>
          </a:p>
          <a:p>
            <a:r>
              <a:t>- Séjour pensé pour un équilibre parfait.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