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6" r:id="rId2"/>
    <p:sldId id="352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0IRkQLcHn7n/Els8VEBcg==" hashData="UtLAxnwF+5mufdsKNBNNGbB6ov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07200"/>
    <a:srgbClr val="FF69D8"/>
    <a:srgbClr val="FFC91D"/>
    <a:srgbClr val="C519BD"/>
    <a:srgbClr val="685D6B"/>
    <a:srgbClr val="5A5A5A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90" autoAdjust="0"/>
    <p:restoredTop sz="94660"/>
  </p:normalViewPr>
  <p:slideViewPr>
    <p:cSldViewPr>
      <p:cViewPr>
        <p:scale>
          <a:sx n="80" d="100"/>
          <a:sy n="80" d="100"/>
        </p:scale>
        <p:origin x="-1176" y="-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6E55227-025E-486B-8452-5131665D0EC9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627BDBD-D9F8-4EEC-B5C1-63571397C9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3957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99034D-1E95-41AE-A092-7472665CFAD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BB74FA-B32D-455A-BAA9-89E10937C05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F3BA6D7-991F-41A3-80B0-C4A0F5A687B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C0AE8-B840-4C04-BDE5-56B197B099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9827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93C3A-39D5-4E10-9498-F61FAEDE01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9956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2C5A5-A32C-4402-B9C7-0C74BD092B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1572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53CCA-E9E1-4E4A-8775-D5EE6C2FDA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2204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5CEB9-0FE0-4D14-A8AE-02F8B5564E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098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C198C-131D-432A-9F9A-C25370E598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1751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885F0-025A-47F6-B73C-0286F2728D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2317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588B9-51F4-4A39-A9C7-345AF68874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218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E1607-0C65-4247-87EA-C97722F2F0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3346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2E77E-CF69-4421-AF48-703B6661D9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524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DD8D4-41DA-4702-B7D1-4E0A405BE0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6206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chemeClr val="tx2">
                <a:lumMod val="81000"/>
                <a:lumOff val="19000"/>
              </a:schemeClr>
            </a:gs>
            <a:gs pos="59000">
              <a:schemeClr val="accent4">
                <a:lumMod val="10000"/>
              </a:schemeClr>
            </a:gs>
            <a:gs pos="64000">
              <a:schemeClr val="tx2">
                <a:lumMod val="41000"/>
                <a:lumOff val="59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CFEB2CE-650F-4727-8F3E-CF246ADA70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microsoft.com/office/2007/relationships/hdphoto" Target="../media/hdphoto1.wdp"/><Relationship Id="rId21" Type="http://schemas.openxmlformats.org/officeDocument/2006/relationships/image" Target="../media/image25.jpeg"/><Relationship Id="rId34" Type="http://schemas.openxmlformats.org/officeDocument/2006/relationships/audio" Target="../media/audio10.wav"/><Relationship Id="rId42" Type="http://schemas.openxmlformats.org/officeDocument/2006/relationships/image" Target="../media/image37.png"/><Relationship Id="rId47" Type="http://schemas.openxmlformats.org/officeDocument/2006/relationships/image" Target="../media/image41.jpeg"/><Relationship Id="rId50" Type="http://schemas.openxmlformats.org/officeDocument/2006/relationships/image" Target="../media/image44.jpeg"/><Relationship Id="rId55" Type="http://schemas.openxmlformats.org/officeDocument/2006/relationships/image" Target="../media/image48.jpeg"/><Relationship Id="rId63" Type="http://schemas.openxmlformats.org/officeDocument/2006/relationships/image" Target="../media/image55.pn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0" Type="http://schemas.openxmlformats.org/officeDocument/2006/relationships/audio" Target="../media/audio4.wav"/><Relationship Id="rId29" Type="http://schemas.openxmlformats.org/officeDocument/2006/relationships/image" Target="../media/image29.jpeg"/><Relationship Id="rId41" Type="http://schemas.microsoft.com/office/2007/relationships/hdphoto" Target="../media/hdphoto2.wdp"/><Relationship Id="rId54" Type="http://schemas.openxmlformats.org/officeDocument/2006/relationships/image" Target="../media/image47.jpeg"/><Relationship Id="rId62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8.gif"/><Relationship Id="rId24" Type="http://schemas.openxmlformats.org/officeDocument/2006/relationships/audio" Target="../media/audio6.wav"/><Relationship Id="rId32" Type="http://schemas.openxmlformats.org/officeDocument/2006/relationships/audio" Target="../media/audio1.wav"/><Relationship Id="rId37" Type="http://schemas.openxmlformats.org/officeDocument/2006/relationships/image" Target="../media/image34.jpeg"/><Relationship Id="rId40" Type="http://schemas.openxmlformats.org/officeDocument/2006/relationships/image" Target="../media/image36.png"/><Relationship Id="rId45" Type="http://schemas.openxmlformats.org/officeDocument/2006/relationships/image" Target="../media/image39.jpeg"/><Relationship Id="rId53" Type="http://schemas.openxmlformats.org/officeDocument/2006/relationships/audio" Target="../media/audio11.wav"/><Relationship Id="rId58" Type="http://schemas.openxmlformats.org/officeDocument/2006/relationships/image" Target="../media/image51.jpeg"/><Relationship Id="rId5" Type="http://schemas.openxmlformats.org/officeDocument/2006/relationships/image" Target="../media/image13.png"/><Relationship Id="rId15" Type="http://schemas.openxmlformats.org/officeDocument/2006/relationships/image" Target="../media/image22.gif"/><Relationship Id="rId23" Type="http://schemas.openxmlformats.org/officeDocument/2006/relationships/image" Target="../media/image26.jpeg"/><Relationship Id="rId28" Type="http://schemas.openxmlformats.org/officeDocument/2006/relationships/audio" Target="../media/audio8.wav"/><Relationship Id="rId36" Type="http://schemas.openxmlformats.org/officeDocument/2006/relationships/image" Target="../media/image33.jpeg"/><Relationship Id="rId49" Type="http://schemas.openxmlformats.org/officeDocument/2006/relationships/image" Target="../media/image43.jpeg"/><Relationship Id="rId57" Type="http://schemas.openxmlformats.org/officeDocument/2006/relationships/image" Target="../media/image50.png"/><Relationship Id="rId61" Type="http://schemas.openxmlformats.org/officeDocument/2006/relationships/image" Target="../media/image54.png"/><Relationship Id="rId10" Type="http://schemas.openxmlformats.org/officeDocument/2006/relationships/image" Target="../media/image17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image" Target="../media/image38.gif"/><Relationship Id="rId52" Type="http://schemas.openxmlformats.org/officeDocument/2006/relationships/image" Target="../media/image46.png"/><Relationship Id="rId60" Type="http://schemas.openxmlformats.org/officeDocument/2006/relationships/image" Target="../media/image53.png"/><Relationship Id="rId65" Type="http://schemas.openxmlformats.org/officeDocument/2006/relationships/image" Target="../media/image56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audio" Target="../media/audio5.wav"/><Relationship Id="rId27" Type="http://schemas.openxmlformats.org/officeDocument/2006/relationships/image" Target="../media/image28.jpeg"/><Relationship Id="rId30" Type="http://schemas.openxmlformats.org/officeDocument/2006/relationships/audio" Target="../media/audio9.wav"/><Relationship Id="rId35" Type="http://schemas.openxmlformats.org/officeDocument/2006/relationships/image" Target="../media/image32.jpeg"/><Relationship Id="rId43" Type="http://schemas.microsoft.com/office/2007/relationships/hdphoto" Target="../media/hdphoto3.wdp"/><Relationship Id="rId48" Type="http://schemas.openxmlformats.org/officeDocument/2006/relationships/image" Target="../media/image42.jpeg"/><Relationship Id="rId56" Type="http://schemas.openxmlformats.org/officeDocument/2006/relationships/image" Target="../media/image49.gif"/><Relationship Id="rId64" Type="http://schemas.microsoft.com/office/2007/relationships/hdphoto" Target="../media/hdphoto5.wdp"/><Relationship Id="rId8" Type="http://schemas.openxmlformats.org/officeDocument/2006/relationships/image" Target="../media/image15.gif"/><Relationship Id="rId51" Type="http://schemas.openxmlformats.org/officeDocument/2006/relationships/image" Target="../media/image45.jpeg"/><Relationship Id="rId3" Type="http://schemas.openxmlformats.org/officeDocument/2006/relationships/image" Target="../media/image11.png"/><Relationship Id="rId12" Type="http://schemas.openxmlformats.org/officeDocument/2006/relationships/image" Target="../media/image19.png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image" Target="../media/image35.png"/><Relationship Id="rId46" Type="http://schemas.openxmlformats.org/officeDocument/2006/relationships/image" Target="../media/image40.jpeg"/><Relationship Id="rId59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. 3075.wav">
            <a:hlinkClick r:id="" action="ppaction://media"/>
          </p:cNvPr>
          <p:cNvPicPr>
            <a:picLocks noRot="1" noChangeAspect="1"/>
          </p:cNvPicPr>
          <p:nvPr>
            <a:wavAudioFile r:embed="rId1" name="10. Run It Down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Abstract 1920x1080\abstract 1920x1080 (16)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65088"/>
            <a:ext cx="8923337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 descr="C:\Users\Solenn\Desktop\Tony Carreira - Le coeur des femmes (2017) mp3\444444444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C07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76375" y="1052513"/>
            <a:ext cx="6191250" cy="47529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13325" y="279241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89087"/>
            <a:ext cx="3940919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Solenn\Desktop\Nolwenn Leroy - Gemme by angus\0060255772204_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345" y="1698625"/>
            <a:ext cx="3398339" cy="3398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Abstract 1920x1080\abstract 1920x1080 (40)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38100"/>
            <a:ext cx="9102725" cy="670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Solenn\Desktop\000000_Modifié2222_détouré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76"/>
            <a:ext cx="9144000" cy="6852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619250" y="1196975"/>
            <a:ext cx="5976938" cy="4537075"/>
          </a:xfrm>
          <a:prstGeom prst="frame">
            <a:avLst>
              <a:gd name="adj1" fmla="val 263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411413" y="1844675"/>
            <a:ext cx="45370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01 Gemme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02 Bien plus précieux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03 L’</a:t>
            </a:r>
            <a:r>
              <a:rPr lang="fr-FR" b="1" dirty="0" err="1">
                <a:solidFill>
                  <a:srgbClr val="FF0000"/>
                </a:solidFill>
              </a:rPr>
              <a:t>Ankou</a:t>
            </a:r>
            <a:endParaRPr lang="fr-FR" b="1" dirty="0">
              <a:solidFill>
                <a:srgbClr val="FF0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04 The Lake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05 Combat pour la paix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06 Ce que je suis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07 Trace ton chemin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08 A </a:t>
            </a:r>
            <a:r>
              <a:rPr lang="fr-FR" b="1" dirty="0" err="1">
                <a:solidFill>
                  <a:srgbClr val="FF0000"/>
                </a:solidFill>
              </a:rPr>
              <a:t>Dream</a:t>
            </a:r>
            <a:endParaRPr lang="fr-FR" b="1" dirty="0">
              <a:solidFill>
                <a:srgbClr val="FF0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09 Pourtant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10 </a:t>
            </a:r>
            <a:r>
              <a:rPr lang="fr-FR" b="1" dirty="0" err="1">
                <a:solidFill>
                  <a:srgbClr val="FF0000"/>
                </a:solidFill>
              </a:rPr>
              <a:t>Run</a:t>
            </a:r>
            <a:r>
              <a:rPr lang="fr-FR" b="1" dirty="0">
                <a:solidFill>
                  <a:srgbClr val="FF0000"/>
                </a:solidFill>
              </a:rPr>
              <a:t> It Down</a:t>
            </a:r>
          </a:p>
          <a:p>
            <a:pPr algn="ctr" eaLnBrk="1" hangingPunct="1"/>
            <a:r>
              <a:rPr lang="fr-FR" b="1" dirty="0">
                <a:solidFill>
                  <a:srgbClr val="FF0000"/>
                </a:solidFill>
              </a:rPr>
              <a:t>11 Stephen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7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861" y="64039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6" descr="C:\Users\Marie-Jose\Desktop\NUMEROS JUKEBOX NOIR\1 (FILEminimizer).jpg">
            <a:hlinkClick r:id="" action="ppaction://noaction" highlightClick="1">
              <a:snd r:embed="rId16" name="01. Gemm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" descr="C:\Users\Marie-Jose\Desktop\NUMEROS JUKEBOX NOIR\2 (FILEminimizer).jpg">
            <a:hlinkClick r:id="" action="ppaction://noaction" highlightClick="1">
              <a:snd r:embed="rId18" name="02. Bien plus précieux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4" descr="C:\Users\Marie-Jose\Desktop\NUMEROS JUKEBOX NOIR\4 (FILEminimizer).jpg">
            <a:hlinkClick r:id="" action="ppaction://noaction" highlightClick="1">
              <a:snd r:embed="rId20" name="04. The Lak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2" name="03. L'Ankou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" descr="C:\Users\Marie-Jose\Desktop\NUMEROS JUKEBOX NOIR\5 (FILEminimizer).jpg">
            <a:hlinkClick r:id="" action="ppaction://noaction" highlightClick="1">
              <a:snd r:embed="rId24" name="05. Combat pour la paix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7" descr="C:\Users\Marie-Jose\Desktop\NUMEROS JUKEBOX NOIR\7 (FILEminimizer).jpg">
            <a:hlinkClick r:id="" action="ppaction://noaction" highlightClick="1">
              <a:snd r:embed="rId26" name="07. Trace ton chemin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8" descr="C:\Users\Marie-Jose\Desktop\NUMEROS JUKEBOX NOIR\8 (FILEminimizer).jpg">
            <a:hlinkClick r:id="" action="ppaction://noaction" highlightClick="1">
              <a:snd r:embed="rId28" name="08. A Dream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9" descr="C:\Users\Marie-Jose\Desktop\NUMEROS JUKEBOX NOIR\9 (FILEminimizer).jpg">
            <a:hlinkClick r:id="" action="ppaction://noaction" highlightClick="1">
              <a:snd r:embed="rId30" name="09. Pourtan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2" name="10. Run It Down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1" descr="C:\Users\Marie-Jose\Desktop\NUMEROS JUKEBOX NOIR\11 (FILEminimizer).jpg">
            <a:hlinkClick r:id="" action="ppaction://noaction" highlightClick="1">
              <a:snd r:embed="rId34" name="11. Stephe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562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6" descr="C:\Users\Marie-Jose\Desktop\NUMEROS JUKEBOX NOIR\6 (FILEminimizer).jpg">
            <a:hlinkClick r:id="" action="ppaction://noaction" highlightClick="1">
              <a:snd r:embed="rId53" name="06. Ce que je suis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5146675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0" descr="C:\Users\Solenn\Desktop\Nolwenn Leroy - Gemme by angus\0060255772204_600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50" y="1703388"/>
            <a:ext cx="1230313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81150"/>
            <a:ext cx="1506538" cy="1489075"/>
          </a:xfrm>
          <a:prstGeom prst="frame">
            <a:avLst>
              <a:gd name="adj1" fmla="val 860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513" y="3838576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93344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887" y="4933554"/>
            <a:ext cx="651546" cy="867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8" descr="C:\Users\Solenn\Desktop\1111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ackgroundRemoval t="0" b="100000" l="802" r="100000">
                        <a14:foregroundMark x1="18449" y1="39938" x2="17112" y2="42434"/>
                        <a14:foregroundMark x1="16845" y1="46022" x2="17112" y2="48518"/>
                        <a14:foregroundMark x1="78610" y1="36505" x2="78877" y2="39158"/>
                        <a14:foregroundMark x1="78342" y1="39314" x2="78342" y2="42434"/>
                        <a14:foregroundMark x1="74064" y1="57722" x2="71123" y2="609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33" y="2933700"/>
            <a:ext cx="2082310" cy="35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5421313"/>
            <a:ext cx="6640337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2024-12-07T15:32:34Z</dcterms:modified>
</cp:coreProperties>
</file>