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l+3uyMa+8k1tP+qoQyvUA==" hashData="SVYr8A/mfzySJdrcLI4Dx0HZA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630" autoAdjust="0"/>
    <p:restoredTop sz="94660"/>
  </p:normalViewPr>
  <p:slideViewPr>
    <p:cSldViewPr>
      <p:cViewPr>
        <p:scale>
          <a:sx n="100" d="100"/>
          <a:sy n="100" d="100"/>
        </p:scale>
        <p:origin x="-547" y="-3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 bwMode="auto">
          <a:xfrm>
            <a:off x="2267744" y="555526"/>
            <a:ext cx="4536504" cy="2494976"/>
          </a:xfrm>
          <a:prstGeom prst="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8" name="Ani couni p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71458" y="555525"/>
            <a:ext cx="3389673" cy="254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4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2025-01-04T12:19:48Z</dcterms:modified>
</cp:coreProperties>
</file>