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319" r:id="rId17"/>
    <p:sldId id="320" r:id="rId18"/>
    <p:sldId id="272" r:id="rId19"/>
    <p:sldId id="273" r:id="rId20"/>
    <p:sldId id="321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322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323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24" r:id="rId54"/>
    <p:sldId id="304" r:id="rId55"/>
    <p:sldId id="325" r:id="rId56"/>
    <p:sldId id="305" r:id="rId57"/>
    <p:sldId id="326" r:id="rId58"/>
    <p:sldId id="327" r:id="rId59"/>
    <p:sldId id="306" r:id="rId60"/>
    <p:sldId id="307" r:id="rId61"/>
    <p:sldId id="258" r:id="rId6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fAJ0x4KttkB06yR1CTA5g==" hashData="eZtpfiZ1U7J4QzVS7j0dmrqye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2709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5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0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1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6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2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7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83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632"/>
            <a:ext cx="7344649" cy="1144207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53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07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6061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41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769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123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477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830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5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84"/>
            <a:ext cx="3817838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84"/>
            <a:ext cx="3819337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54" y="232369"/>
            <a:ext cx="2842752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2006"/>
            <a:ext cx="4830426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54" y="1205552"/>
            <a:ext cx="2842752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5357"/>
            <a:ext cx="5184458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867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5390" indent="0">
              <a:buNone/>
              <a:defRPr sz="3200"/>
            </a:lvl2pPr>
            <a:lvl3pPr marL="1070780" indent="0">
              <a:buNone/>
              <a:defRPr sz="2900"/>
            </a:lvl3pPr>
            <a:lvl4pPr marL="1606155" indent="0">
              <a:buNone/>
              <a:defRPr sz="2400"/>
            </a:lvl4pPr>
            <a:lvl5pPr marL="2141554" indent="0">
              <a:buNone/>
              <a:defRPr sz="2400"/>
            </a:lvl5pPr>
            <a:lvl6pPr marL="2676946" indent="0">
              <a:buNone/>
              <a:defRPr sz="2400"/>
            </a:lvl6pPr>
            <a:lvl7pPr marL="3212334" indent="0">
              <a:buNone/>
              <a:defRPr sz="2400"/>
            </a:lvl7pPr>
            <a:lvl8pPr marL="3747724" indent="0">
              <a:buNone/>
              <a:defRPr sz="2400"/>
            </a:lvl8pPr>
            <a:lvl9pPr marL="4283099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92" y="23334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334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89967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90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9" y="370572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9" y="2441785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6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4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9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7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0" y="1289644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0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8" y="1289644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5" indent="0">
              <a:buNone/>
              <a:defRPr sz="2100" b="1"/>
            </a:lvl2pPr>
            <a:lvl3pPr marL="947602" indent="0">
              <a:buNone/>
              <a:defRPr sz="1800" b="1"/>
            </a:lvl3pPr>
            <a:lvl4pPr marL="1421359" indent="0">
              <a:buNone/>
              <a:defRPr sz="1700" b="1"/>
            </a:lvl4pPr>
            <a:lvl5pPr marL="1895162" indent="0">
              <a:buNone/>
              <a:defRPr sz="1700" b="1"/>
            </a:lvl5pPr>
            <a:lvl6pPr marL="2368941" indent="0">
              <a:buNone/>
              <a:defRPr sz="1700" b="1"/>
            </a:lvl6pPr>
            <a:lvl7pPr marL="2842734" indent="0">
              <a:buNone/>
              <a:defRPr sz="1700" b="1"/>
            </a:lvl7pPr>
            <a:lvl8pPr marL="3316509" indent="0">
              <a:buNone/>
              <a:defRPr sz="1700" b="1"/>
            </a:lvl8pPr>
            <a:lvl9pPr marL="3790297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8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5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109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1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5" indent="0">
              <a:buNone/>
              <a:defRPr sz="2900"/>
            </a:lvl2pPr>
            <a:lvl3pPr marL="947602" indent="0">
              <a:buNone/>
              <a:defRPr sz="2500"/>
            </a:lvl3pPr>
            <a:lvl4pPr marL="1421359" indent="0">
              <a:buNone/>
              <a:defRPr sz="2100"/>
            </a:lvl4pPr>
            <a:lvl5pPr marL="1895162" indent="0">
              <a:buNone/>
              <a:defRPr sz="2100"/>
            </a:lvl5pPr>
            <a:lvl6pPr marL="2368941" indent="0">
              <a:buNone/>
              <a:defRPr sz="2100"/>
            </a:lvl6pPr>
            <a:lvl7pPr marL="2842734" indent="0">
              <a:buNone/>
              <a:defRPr sz="2100"/>
            </a:lvl7pPr>
            <a:lvl8pPr marL="3316509" indent="0">
              <a:buNone/>
              <a:defRPr sz="2100"/>
            </a:lvl8pPr>
            <a:lvl9pPr marL="3790297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5" indent="0">
              <a:buNone/>
              <a:defRPr sz="1300"/>
            </a:lvl2pPr>
            <a:lvl3pPr marL="947602" indent="0">
              <a:buNone/>
              <a:defRPr sz="1100"/>
            </a:lvl3pPr>
            <a:lvl4pPr marL="1421359" indent="0">
              <a:buNone/>
              <a:defRPr sz="1000"/>
            </a:lvl4pPr>
            <a:lvl5pPr marL="1895162" indent="0">
              <a:buNone/>
              <a:defRPr sz="1000"/>
            </a:lvl5pPr>
            <a:lvl6pPr marL="2368941" indent="0">
              <a:buNone/>
              <a:defRPr sz="1000"/>
            </a:lvl6pPr>
            <a:lvl7pPr marL="2842734" indent="0">
              <a:buNone/>
              <a:defRPr sz="1000"/>
            </a:lvl7pPr>
            <a:lvl8pPr marL="3316509" indent="0">
              <a:buNone/>
              <a:defRPr sz="1000"/>
            </a:lvl8pPr>
            <a:lvl9pPr marL="37902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9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7" y="23409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946" y="230714"/>
            <a:ext cx="7776688" cy="960175"/>
          </a:xfrm>
          <a:prstGeom prst="rect">
            <a:avLst/>
          </a:prstGeom>
        </p:spPr>
        <p:txBody>
          <a:bodyPr vert="horz" lIns="106601" tIns="53286" rIns="106601" bIns="532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946" y="1344867"/>
            <a:ext cx="7776688" cy="3802019"/>
          </a:xfrm>
          <a:prstGeom prst="rect">
            <a:avLst/>
          </a:prstGeom>
        </p:spPr>
        <p:txBody>
          <a:bodyPr vert="horz" lIns="106601" tIns="53286" rIns="106601" bIns="532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37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l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518" y="5342258"/>
            <a:ext cx="2736242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ct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722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7078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539" indent="-401539" algn="l" defTabSz="107078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0000" indent="-334619" algn="l" defTabSz="107078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474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869" indent="-267694" algn="l" defTabSz="107078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252" indent="-267694" algn="l" defTabSz="107078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641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018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420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50809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39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78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155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55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6946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33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72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099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0" y="231710"/>
            <a:ext cx="7776687" cy="960175"/>
          </a:xfrm>
          <a:prstGeom prst="rect">
            <a:avLst/>
          </a:prstGeom>
        </p:spPr>
        <p:txBody>
          <a:bodyPr vert="horz" lIns="94162" tIns="47074" rIns="94162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0" y="1345117"/>
            <a:ext cx="7776687" cy="3802019"/>
          </a:xfrm>
          <a:prstGeom prst="rect">
            <a:avLst/>
          </a:prstGeom>
        </p:spPr>
        <p:txBody>
          <a:bodyPr vert="horz" lIns="94162" tIns="47074" rIns="94162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02/01/2025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55" y="5343071"/>
            <a:ext cx="2736242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22" y="5343071"/>
            <a:ext cx="2016178" cy="306722"/>
          </a:xfrm>
          <a:prstGeom prst="rect">
            <a:avLst/>
          </a:prstGeom>
        </p:spPr>
        <p:txBody>
          <a:bodyPr vert="horz" lIns="94162" tIns="47074" rIns="94162" bIns="4707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4760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4760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60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4" indent="-355364" algn="l" defTabSz="94760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92" indent="-296116" algn="l" defTabSz="94760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76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57" indent="-236915" algn="l" defTabSz="94760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44" indent="-236915" algn="l" defTabSz="94760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8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627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409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211" indent="-236915" algn="l" defTabSz="94760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5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60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5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62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41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34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509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97" algn="l" defTabSz="94760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82168" y="212169"/>
            <a:ext cx="4078069" cy="1544303"/>
          </a:xfrm>
          <a:prstGeom prst="rect">
            <a:avLst/>
          </a:prstGeom>
          <a:noFill/>
        </p:spPr>
        <p:txBody>
          <a:bodyPr wrap="none" lIns="89369" tIns="44686" rIns="89369" bIns="44686" rtlCol="0">
            <a:prstTxWarp prst="textPlain">
              <a:avLst/>
            </a:prstTxWarp>
            <a:spAutoFit/>
          </a:bodyPr>
          <a:lstStyle/>
          <a:p>
            <a:pPr defTabSz="1070715"/>
            <a:r>
              <a:rPr lang="fr-FR" sz="8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19500000">
            <a:off x="2736000" y="2340000"/>
            <a:ext cx="4581008" cy="4143951"/>
          </a:xfrm>
          <a:prstGeom prst="rect">
            <a:avLst/>
          </a:prstGeom>
          <a:noFill/>
        </p:spPr>
        <p:txBody>
          <a:bodyPr wrap="none" lIns="89369" tIns="44686" rIns="89369" bIns="44686" rtlCol="0">
            <a:prstTxWarp prst="textArchUpPour">
              <a:avLst/>
            </a:prstTxWarp>
            <a:spAutoFit/>
          </a:bodyPr>
          <a:lstStyle/>
          <a:p>
            <a:pPr defTabSz="1070715"/>
            <a:r>
              <a:rPr lang="fr-FR" sz="5900" dirty="0">
                <a:ln w="254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4392000" y="185050"/>
            <a:ext cx="4200126" cy="1597801"/>
          </a:xfrm>
          <a:prstGeom prst="rect">
            <a:avLst/>
          </a:prstGeom>
        </p:spPr>
        <p:txBody>
          <a:bodyPr wrap="square" lIns="119297" tIns="59654" rIns="119297" bIns="59654">
            <a:spAutoFit/>
          </a:bodyPr>
          <a:lstStyle/>
          <a:p>
            <a:pPr algn="ctr" defTabSz="1070715"/>
            <a:r>
              <a:rPr lang="fr-FR" sz="32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04758" y="4124470"/>
            <a:ext cx="2546591" cy="1075130"/>
          </a:xfrm>
          <a:prstGeom prst="rect">
            <a:avLst/>
          </a:prstGeom>
          <a:noFill/>
        </p:spPr>
        <p:txBody>
          <a:bodyPr wrap="square" lIns="89369" tIns="44686" rIns="89369" bIns="44686" rtlCol="0">
            <a:spAutoFit/>
          </a:bodyPr>
          <a:lstStyle/>
          <a:p>
            <a:pPr algn="ctr" defTabSz="10707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7071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020000">
            <a:off x="6552000" y="1872000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264000" y="4068000"/>
            <a:ext cx="1158315" cy="998186"/>
          </a:xfrm>
          <a:prstGeom prst="rect">
            <a:avLst/>
          </a:prstGeom>
        </p:spPr>
        <p:txBody>
          <a:bodyPr wrap="none" lIns="89369" tIns="44686" rIns="89369" bIns="44686">
            <a:spAutoFit/>
          </a:bodyPr>
          <a:lstStyle/>
          <a:p>
            <a:pPr defTabSz="1070715"/>
            <a:r>
              <a:rPr lang="fr-FR" sz="5900" dirty="0" smtClean="0">
                <a:ln w="47625">
                  <a:solidFill>
                    <a:srgbClr val="FFFF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59</a:t>
            </a:r>
            <a:endParaRPr lang="fr-FR" dirty="0">
              <a:ln w="47625">
                <a:solidFill>
                  <a:srgbClr val="FFFF00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6000" y="1764000"/>
            <a:ext cx="394537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Autour de</a:t>
            </a:r>
          </a:p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noël_2</a:t>
            </a:r>
            <a:endParaRPr lang="fr-FR" sz="14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0" name="london_symphony_orchestra_christmas_classics_14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14.wav"/>
          </p:nvPr>
        </p:nvPicPr>
        <p:blipFill>
          <a:blip r:embed="rId6" cstate="print"/>
          <a:stretch>
            <a:fillRect/>
          </a:stretch>
        </p:blipFill>
        <p:spPr>
          <a:xfrm>
            <a:off x="4464397" y="208843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3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3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3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663779_2361636687517007_3573630993661288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667678_2362363087444367_664416736318310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471692044_122182853684091948_4164388889738079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471359924_2359818251032184_7972183849516347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471402063_2359818327698843_6746124093114138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093032" cy="5544000"/>
          </a:xfrm>
          <a:prstGeom prst="rect">
            <a:avLst/>
          </a:prstGeom>
          <a:ln w="10795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471590828_2251031681947935_5426404276582782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471599919_2251031565281280_7919606669863407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471664465_2361295570884452_37469161129868903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471684450_2361295440884465_6499737158268166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08000"/>
            <a:ext cx="4158000" cy="5544000"/>
          </a:xfrm>
          <a:prstGeom prst="rect">
            <a:avLst/>
          </a:prstGeom>
          <a:ln w="1016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spect="1"/>
          </p:cNvSpPr>
          <p:nvPr/>
        </p:nvSpPr>
        <p:spPr>
          <a:xfrm>
            <a:off x="108000" y="72000"/>
            <a:ext cx="8423226" cy="561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86346" y="4878300"/>
            <a:ext cx="1928058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516" y="485113"/>
            <a:ext cx="1040599" cy="57660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9" tIns="52283" rIns="104599" bIns="52283" rtlCol="0" anchor="ctr"/>
          <a:lstStyle/>
          <a:p>
            <a:pPr algn="ctr" defTabSz="947602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2332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218" y="3564000"/>
            <a:ext cx="3970131" cy="1244360"/>
          </a:xfrm>
          <a:prstGeom prst="rect">
            <a:avLst/>
          </a:prstGeom>
          <a:noFill/>
        </p:spPr>
        <p:txBody>
          <a:bodyPr wrap="square" lIns="104599" tIns="52283" rIns="104599" bIns="52283" rtlCol="0">
            <a:spAutoFit/>
          </a:bodyPr>
          <a:lstStyle/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</a:t>
            </a:r>
          </a:p>
          <a:p>
            <a:pPr algn="ctr" defTabSz="947602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7111" y="2234619"/>
            <a:ext cx="1803152" cy="674974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9624" y="568367"/>
            <a:ext cx="980682" cy="305642"/>
          </a:xfrm>
          <a:prstGeom prst="rect">
            <a:avLst/>
          </a:prstGeom>
          <a:noFill/>
        </p:spPr>
        <p:txBody>
          <a:bodyPr wrap="none" lIns="104599" tIns="52283" rIns="104599" bIns="52283" rtlCol="0">
            <a:spAutoFit/>
          </a:bodyPr>
          <a:lstStyle/>
          <a:p>
            <a:pPr defTabSz="947602"/>
            <a:r>
              <a:rPr lang="fr-FR" sz="1300" b="1" dirty="0" smtClean="0">
                <a:solidFill>
                  <a:srgbClr val="FF0000"/>
                </a:solidFill>
              </a:rPr>
              <a:t>02.01.2025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8560" y="4720935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812" y="1669061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4375" y="216097"/>
            <a:ext cx="757842" cy="673006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4680421" y="3096543"/>
            <a:ext cx="2952328" cy="1512168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44</Words>
  <Application>Microsoft Office PowerPoint</Application>
  <PresentationFormat>Personnalisé</PresentationFormat>
  <Paragraphs>14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34_Thème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40</cp:revision>
  <dcterms:created xsi:type="dcterms:W3CDTF">2025-01-01T20:42:09Z</dcterms:created>
  <dcterms:modified xsi:type="dcterms:W3CDTF">2025-01-02T22:53:43Z</dcterms:modified>
</cp:coreProperties>
</file>