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316" r:id="rId5"/>
    <p:sldId id="314" r:id="rId6"/>
    <p:sldId id="313" r:id="rId7"/>
    <p:sldId id="315" r:id="rId8"/>
    <p:sldId id="317" r:id="rId9"/>
    <p:sldId id="289" r:id="rId10"/>
    <p:sldId id="299" r:id="rId11"/>
    <p:sldId id="301" r:id="rId12"/>
    <p:sldId id="321" r:id="rId13"/>
    <p:sldId id="320" r:id="rId14"/>
    <p:sldId id="328" r:id="rId15"/>
    <p:sldId id="326" r:id="rId16"/>
    <p:sldId id="324" r:id="rId17"/>
    <p:sldId id="323" r:id="rId18"/>
    <p:sldId id="322" r:id="rId19"/>
    <p:sldId id="325" r:id="rId20"/>
    <p:sldId id="327" r:id="rId21"/>
    <p:sldId id="319" r:id="rId22"/>
    <p:sldId id="318" r:id="rId23"/>
    <p:sldId id="329" r:id="rId24"/>
    <p:sldId id="333" r:id="rId25"/>
    <p:sldId id="335" r:id="rId26"/>
    <p:sldId id="331" r:id="rId27"/>
    <p:sldId id="332" r:id="rId28"/>
    <p:sldId id="334" r:id="rId29"/>
    <p:sldId id="336" r:id="rId30"/>
    <p:sldId id="337" r:id="rId31"/>
    <p:sldId id="338" r:id="rId32"/>
    <p:sldId id="339" r:id="rId33"/>
    <p:sldId id="340" r:id="rId34"/>
    <p:sldId id="341" r:id="rId35"/>
    <p:sldId id="342" r:id="rId36"/>
    <p:sldId id="343" r:id="rId37"/>
    <p:sldId id="330" r:id="rId38"/>
    <p:sldId id="349" r:id="rId39"/>
    <p:sldId id="348" r:id="rId40"/>
    <p:sldId id="345" r:id="rId41"/>
    <p:sldId id="346" r:id="rId42"/>
    <p:sldId id="352" r:id="rId43"/>
    <p:sldId id="351" r:id="rId44"/>
    <p:sldId id="350" r:id="rId45"/>
    <p:sldId id="347" r:id="rId46"/>
    <p:sldId id="353" r:id="rId47"/>
    <p:sldId id="257" r:id="rId48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FKVCZ3rgx53kblDJ+ev0w==" hashData="b4+/m2kti8mNI2FYjJpjeoDcjn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5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01/01/2025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01/01/2025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01/01/2025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01/01/2025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01/01/2025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01/01/2025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01/01/2025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01/01/2025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01/01/2025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01/01/2025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01/01/2025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DC16B-8D7B-42B7-AA15-C88515C0F905}" type="datetimeFigureOut">
              <a:rPr lang="fr-FR" smtClean="0"/>
              <a:pPr/>
              <a:t>01/01/2025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split orient="vert"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split orient="vert"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split orient="vert"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7" Type="http://schemas.openxmlformats.org/officeDocument/2006/relationships/image" Target="../media/image69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8.gif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1440000" y="4068000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1260000">
            <a:off x="216002" y="1008311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 rot="-1080000">
            <a:off x="4320000" y="2484000"/>
            <a:ext cx="4772069" cy="819473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</a:t>
            </a:r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différents touristes </a:t>
            </a:r>
          </a:p>
          <a:p>
            <a:pPr algn="ctr" defTabSz="954319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</a:t>
            </a:r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en Alsace </a:t>
            </a:r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à </a:t>
            </a:r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40000">
            <a:off x="1440000" y="3024535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3919" y="3888631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544000" y="3600599"/>
            <a:ext cx="2889604" cy="1631212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72000" y="36000"/>
            <a:ext cx="6913876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Diverses belles </a:t>
            </a:r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crèches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12000" y="3564000"/>
            <a:ext cx="535720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7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1440000">
            <a:off x="3708000" y="3744615"/>
            <a:ext cx="899999" cy="900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3312000" y="1008000"/>
            <a:ext cx="3312368" cy="1831414"/>
          </a:xfrm>
          <a:prstGeom prst="rect">
            <a:avLst/>
          </a:prstGeom>
        </p:spPr>
        <p:txBody>
          <a:bodyPr wrap="square" lIns="106826" tIns="53411" rIns="106826" bIns="53411">
            <a:spAutoFit/>
          </a:bodyPr>
          <a:lstStyle/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Noël n’est pas un jour </a:t>
            </a:r>
            <a:endParaRPr lang="fr-FR" sz="28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 defTabSz="764968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ni </a:t>
            </a:r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saison, </a:t>
            </a:r>
          </a:p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c’est un état d’esprit. </a:t>
            </a:r>
          </a:p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 </a:t>
            </a:r>
            <a:r>
              <a:rPr lang="fr-FR" b="1" dirty="0">
                <a:solidFill>
                  <a:prstClr val="black"/>
                </a:solidFill>
                <a:latin typeface="Chiller" pitchFamily="82" charset="0"/>
              </a:rPr>
              <a:t>Calvin Coolidge</a:t>
            </a:r>
          </a:p>
        </p:txBody>
      </p:sp>
      <p:pic>
        <p:nvPicPr>
          <p:cNvPr id="16" name="Image 15" descr="ob_484905_noel-creche-1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68652" y="108000"/>
            <a:ext cx="1970718" cy="2016000"/>
          </a:xfrm>
          <a:prstGeom prst="rect">
            <a:avLst/>
          </a:prstGeom>
        </p:spPr>
      </p:pic>
      <p:pic>
        <p:nvPicPr>
          <p:cNvPr id="17" name="london_symphony_orchestra_christmas_classics_15.wav">
            <a:hlinkClick r:id="" action="ppaction://media"/>
          </p:cNvPr>
          <p:cNvPicPr>
            <a:picLocks noRot="1" noChangeAspect="1"/>
          </p:cNvPicPr>
          <p:nvPr>
            <a:wavAudioFile r:embed="rId1" name="london_symphony_orchestra_christmas_classics_15.wav"/>
          </p:nvPr>
        </p:nvPicPr>
        <p:blipFill>
          <a:blip r:embed="rId8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4824000" y="5076000"/>
            <a:ext cx="38316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Vallée de la Bruche</a:t>
            </a:r>
            <a:endParaRPr lang="fr-FR" sz="1050" dirty="0"/>
          </a:p>
        </p:txBody>
      </p:sp>
    </p:spTree>
  </p:cSld>
  <p:clrMapOvr>
    <a:masterClrMapping/>
  </p:clrMapOvr>
  <p:transition spd="med" advTm="3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6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4100"/>
                            </p:stCondLst>
                            <p:childTnLst>
                              <p:par>
                                <p:cTn id="5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6100"/>
                            </p:stCondLst>
                            <p:childTnLst>
                              <p:par>
                                <p:cTn id="5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9100"/>
                            </p:stCondLst>
                            <p:childTnLst>
                              <p:par>
                                <p:cTn id="5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1100"/>
                            </p:stCondLst>
                            <p:childTnLst>
                              <p:par>
                                <p:cTn id="6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6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5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115636"/>
            <a:ext cx="7819636" cy="5528727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171202" y="288000"/>
            <a:ext cx="16546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Colroy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La Roche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9490" y="108000"/>
            <a:ext cx="6720656" cy="55440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508000" y="396000"/>
            <a:ext cx="16546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Colroy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La Roche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108000"/>
            <a:ext cx="7819636" cy="55440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176365" y="5040759"/>
            <a:ext cx="16546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Colroy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La Roche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444000"/>
            <a:ext cx="7819636" cy="4871999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412000" y="504000"/>
            <a:ext cx="16546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Colroy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La Roche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115636"/>
            <a:ext cx="7819636" cy="5528727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904000" y="216000"/>
            <a:ext cx="16546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Colroy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La Roche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60000" y="396000"/>
            <a:ext cx="16546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Colroy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La Roche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71202" y="396000"/>
            <a:ext cx="16546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Colroy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La Roche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3" grpId="0" animBg="1"/>
      <p:bldP spid="6" grpId="0" animBg="1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4752429" y="5040759"/>
            <a:ext cx="16546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Colroy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La Roche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03957" y="432247"/>
            <a:ext cx="16546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Colroy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La Roche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4824437" y="4968751"/>
            <a:ext cx="16546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Colroy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La Roche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32000" y="396000"/>
            <a:ext cx="16546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Colroy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La Roche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008013" y="432247"/>
            <a:ext cx="16546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Colroy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La Roche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976565" y="4968751"/>
            <a:ext cx="16546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Colroy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La Roche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6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484000" y="324000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4392389" y="4824735"/>
            <a:ext cx="16546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Colroy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La Roche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963273"/>
            <a:ext cx="7819636" cy="3833454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522259" y="1080000"/>
            <a:ext cx="9525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Ranrupt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539455"/>
            <a:ext cx="7819636" cy="468109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616000" y="612000"/>
            <a:ext cx="9525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Ranrupt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451636"/>
            <a:ext cx="7819636" cy="4856727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356000" y="540000"/>
            <a:ext cx="9525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Ranrupt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7240" y="108000"/>
            <a:ext cx="6605156" cy="55440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522259" y="216000"/>
            <a:ext cx="9525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Ranrupt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153818"/>
            <a:ext cx="7819636" cy="5452363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522259" y="396000"/>
            <a:ext cx="9525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Ranrupt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38584" y="108000"/>
            <a:ext cx="5262468" cy="55440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652000" y="396000"/>
            <a:ext cx="9525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Ranrupt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627273"/>
            <a:ext cx="7819636" cy="4505454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6522259" y="828000"/>
            <a:ext cx="9525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Ranrupt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6522259" y="396000"/>
            <a:ext cx="9525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Ranrupt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8000" y="396000"/>
            <a:ext cx="9525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Ranrupt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0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584000" y="396000"/>
            <a:ext cx="9525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Ranrupt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056000" y="396000"/>
            <a:ext cx="9525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Ranrupt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6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448000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2952229" y="4968751"/>
            <a:ext cx="9525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Ranrupt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150000"/>
            <a:ext cx="7819636" cy="5459999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924000" y="3960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Saales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5927" y="108000"/>
            <a:ext cx="5767781" cy="55440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924000" y="3960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Saales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314182"/>
            <a:ext cx="7819636" cy="5131636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461798" y="3960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Saales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0646" y="108000"/>
            <a:ext cx="4598343" cy="55440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461798" y="3960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Saales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276000"/>
            <a:ext cx="7819636" cy="5207999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868000" y="3960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Saales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1959" y="108000"/>
            <a:ext cx="5435718" cy="55440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868000" y="3960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Saales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0818" y="108000"/>
            <a:ext cx="4158000" cy="55440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628000" y="3960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Saales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1724" y="108000"/>
            <a:ext cx="5616187" cy="55440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340000" y="3960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Saales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10130" y="108000"/>
            <a:ext cx="5919375" cy="55440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5832000" y="3960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Saales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222546"/>
            <a:ext cx="7819636" cy="5314908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248000" y="3960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Saales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76743" y="108000"/>
            <a:ext cx="4786031" cy="55440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832000" y="1800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Saales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4927" y="108000"/>
            <a:ext cx="6229781" cy="55440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372000" y="3960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Saales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0818" y="108000"/>
            <a:ext cx="4158000" cy="55440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700000" y="2520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Saales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620000" y="3960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Saales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824000" y="3960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Saales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0" grpId="0"/>
      <p:bldP spid="1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2592000" y="3960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Saales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984000" y="3960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Saales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0" grpId="0"/>
      <p:bldP spid="1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800000" y="3960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Saales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004000" y="3960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Saales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0" grpId="0"/>
      <p:bldP spid="1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8891_1060989575717252_434149326010702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0818" y="108000"/>
            <a:ext cx="4158000" cy="55440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888734" y="396000"/>
            <a:ext cx="8114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Wiches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152000" y="396000"/>
            <a:ext cx="8114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Wiches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904000" y="396000"/>
            <a:ext cx="8114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Wiches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0" grpId="0"/>
      <p:bldP spid="1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3096000" y="396000"/>
            <a:ext cx="8114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Wiches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80000" y="396000"/>
            <a:ext cx="8114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Wiches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0" grpId="0"/>
      <p:bldP spid="1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2160000" y="396000"/>
            <a:ext cx="8114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Wiches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508000" y="396000"/>
            <a:ext cx="8114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Wiches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0" grpId="0"/>
      <p:bldP spid="11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008000" y="396000"/>
            <a:ext cx="8114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Wiches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112000" y="396000"/>
            <a:ext cx="8114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Wiches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0" grpId="0"/>
      <p:bldP spid="1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476000" y="396000"/>
            <a:ext cx="8114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Wiches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092000" y="396000"/>
            <a:ext cx="8114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Wiches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0" grpId="0"/>
      <p:bldP spid="11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6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1555585" y="2265416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752429" y="223244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2330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London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symphony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orchestra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Christmas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classics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43917" y="4752727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31.12.2024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00000">
            <a:off x="70882" y="757298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108000" y="3312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16125" y="0"/>
            <a:ext cx="757842" cy="673006"/>
          </a:xfrm>
          <a:prstGeom prst="rect">
            <a:avLst/>
          </a:prstGeom>
        </p:spPr>
      </p:pic>
      <p:pic>
        <p:nvPicPr>
          <p:cNvPr id="13" name="Image 12" descr="batterie2-(10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64597" y="3276000"/>
            <a:ext cx="1548170" cy="1440000"/>
          </a:xfrm>
          <a:prstGeom prst="rect">
            <a:avLst/>
          </a:prstGeom>
        </p:spPr>
      </p:pic>
      <p:pic>
        <p:nvPicPr>
          <p:cNvPr id="15" name="Image 14" descr="piano-imagen-animada-013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00763" y="3816623"/>
            <a:ext cx="1440000" cy="1440000"/>
          </a:xfrm>
          <a:prstGeom prst="rect">
            <a:avLst/>
          </a:prstGeom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1053</TotalTime>
  <Words>143</Words>
  <Application>Microsoft Office PowerPoint</Application>
  <PresentationFormat>Personnalisé</PresentationFormat>
  <Paragraphs>77</Paragraphs>
  <Slides>45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45</vt:i4>
      </vt:variant>
    </vt:vector>
  </HeadingPairs>
  <TitlesOfParts>
    <vt:vector size="48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100</cp:revision>
  <dcterms:created xsi:type="dcterms:W3CDTF">2024-12-19T10:15:48Z</dcterms:created>
  <dcterms:modified xsi:type="dcterms:W3CDTF">2025-01-01T20:24:21Z</dcterms:modified>
</cp:coreProperties>
</file>