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314" r:id="rId5"/>
    <p:sldId id="315" r:id="rId6"/>
    <p:sldId id="316" r:id="rId7"/>
    <p:sldId id="317" r:id="rId8"/>
    <p:sldId id="318" r:id="rId9"/>
    <p:sldId id="319" r:id="rId10"/>
    <p:sldId id="320" r:id="rId11"/>
    <p:sldId id="321" r:id="rId12"/>
    <p:sldId id="387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329" r:id="rId21"/>
    <p:sldId id="330" r:id="rId22"/>
    <p:sldId id="331" r:id="rId23"/>
    <p:sldId id="332" r:id="rId24"/>
    <p:sldId id="333" r:id="rId25"/>
    <p:sldId id="334" r:id="rId26"/>
    <p:sldId id="335" r:id="rId27"/>
    <p:sldId id="336" r:id="rId28"/>
    <p:sldId id="337" r:id="rId29"/>
    <p:sldId id="338" r:id="rId30"/>
    <p:sldId id="340" r:id="rId31"/>
    <p:sldId id="341" r:id="rId32"/>
    <p:sldId id="342" r:id="rId33"/>
    <p:sldId id="343" r:id="rId34"/>
    <p:sldId id="344" r:id="rId35"/>
    <p:sldId id="345" r:id="rId36"/>
    <p:sldId id="346" r:id="rId37"/>
    <p:sldId id="347" r:id="rId38"/>
    <p:sldId id="348" r:id="rId39"/>
    <p:sldId id="349" r:id="rId40"/>
    <p:sldId id="339" r:id="rId41"/>
    <p:sldId id="350" r:id="rId42"/>
    <p:sldId id="351" r:id="rId43"/>
    <p:sldId id="352" r:id="rId44"/>
    <p:sldId id="353" r:id="rId45"/>
    <p:sldId id="354" r:id="rId46"/>
    <p:sldId id="355" r:id="rId47"/>
    <p:sldId id="356" r:id="rId48"/>
    <p:sldId id="357" r:id="rId49"/>
    <p:sldId id="358" r:id="rId50"/>
    <p:sldId id="359" r:id="rId51"/>
    <p:sldId id="360" r:id="rId52"/>
    <p:sldId id="361" r:id="rId53"/>
    <p:sldId id="362" r:id="rId54"/>
    <p:sldId id="363" r:id="rId55"/>
    <p:sldId id="364" r:id="rId56"/>
    <p:sldId id="365" r:id="rId57"/>
    <p:sldId id="257" r:id="rId58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YY1L3n9a54Nxb+eIKBXVA==" hashData="pjDBAP4y4FXDSpKtVAkSdFdbg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DC16B-8D7B-42B7-AA15-C88515C0F905}" type="datetimeFigureOut">
              <a:rPr lang="fr-FR" smtClean="0"/>
              <a:pPr/>
              <a:t>28/12/2024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D2E7F-510B-4CA3-959A-FEAC8AFB7BE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orient="vert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split orient="vert"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split orient="vert"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gif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4068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60000">
            <a:off x="216002" y="1008311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 rot="-1080000">
            <a:off x="4320000" y="2484000"/>
            <a:ext cx="4772069" cy="819473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différents touristes </a:t>
            </a:r>
          </a:p>
          <a:p>
            <a:pPr algn="ctr" defTabSz="954319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en Alsace </a:t>
            </a:r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à </a:t>
            </a:r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40000">
            <a:off x="1440000" y="3024535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919" y="3888631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44000" y="3600599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19050" cmpd="dbl">
                  <a:solidFill>
                    <a:srgbClr val="FFFF00"/>
                  </a:solidFill>
                  <a:prstDash val="solid"/>
                  <a:miter lim="800000"/>
                </a:ln>
                <a:solidFill>
                  <a:prstClr val="black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72000" y="36000"/>
            <a:ext cx="6913876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Diverses belles </a:t>
            </a:r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crèches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40000" y="3564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6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40000">
            <a:off x="3708000" y="3744615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3312000" y="1008000"/>
            <a:ext cx="3312368" cy="1831414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Noël n’est pas un jour </a:t>
            </a:r>
            <a:endParaRPr lang="fr-FR" sz="28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764968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ni </a:t>
            </a:r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saison,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c’est un état d’esprit. </a:t>
            </a:r>
          </a:p>
          <a:p>
            <a:pPr algn="ctr" defTabSz="764968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 </a:t>
            </a:r>
            <a:r>
              <a:rPr lang="fr-FR" b="1" dirty="0">
                <a:solidFill>
                  <a:prstClr val="black"/>
                </a:solidFill>
                <a:latin typeface="Chiller" pitchFamily="82" charset="0"/>
              </a:rPr>
              <a:t>Calvin Coolidge</a:t>
            </a:r>
          </a:p>
        </p:txBody>
      </p:sp>
      <p:pic>
        <p:nvPicPr>
          <p:cNvPr id="16" name="Image 15" descr="ob_484905_noel-creche-1d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8652" y="108000"/>
            <a:ext cx="1970718" cy="2016000"/>
          </a:xfrm>
          <a:prstGeom prst="rect">
            <a:avLst/>
          </a:prstGeom>
        </p:spPr>
      </p:pic>
      <p:pic>
        <p:nvPicPr>
          <p:cNvPr id="17" name="london_symphony_orchestra_christmas_classics_11.wav">
            <a:hlinkClick r:id="" action="ppaction://media"/>
          </p:cNvPr>
          <p:cNvPicPr>
            <a:picLocks noRot="1" noChangeAspect="1"/>
          </p:cNvPicPr>
          <p:nvPr>
            <a:wavAudioFile r:embed="rId1" name="london_symphony_orchestra_christmas_classics_11.wav"/>
          </p:nvPr>
        </p:nvPicPr>
        <p:blipFill>
          <a:blip r:embed="rId8" cstate="print"/>
          <a:stretch>
            <a:fillRect/>
          </a:stretch>
        </p:blipFill>
        <p:spPr>
          <a:xfrm>
            <a:off x="3672309" y="252047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6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6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66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27760_122215750736021595_72855437541171808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48799"/>
            <a:ext cx="7802880" cy="466344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1780_122215751000021595_70115373014129281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79329"/>
            <a:ext cx="7802880" cy="380238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235298_122215751564021595_5394678531860371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108000"/>
            <a:ext cx="4475625" cy="5544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633489_122215751360021595_31320364253355813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41179"/>
            <a:ext cx="7802880" cy="4678680"/>
          </a:xfrm>
          <a:prstGeom prst="rect">
            <a:avLst/>
          </a:prstGeom>
          <a:ln w="6985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797972_122215750940021595_1997635787114346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436529"/>
            <a:ext cx="7802880" cy="288798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045330_10226628288988731_261469163359303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108000"/>
            <a:ext cx="4158000" cy="5544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152360_122215751420021595_5901262105218926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108000"/>
            <a:ext cx="5406846" cy="554400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1247591_122215751060021595_83201727233762535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979329"/>
            <a:ext cx="7802880" cy="380238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927619" y="1008311"/>
            <a:ext cx="3137178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erlin Sans FB Demi" pitchFamily="34" charset="0"/>
              </a:rPr>
              <a:t>Crèche sculptée il y a une trentaine d’année par un </a:t>
            </a:r>
            <a:r>
              <a:rPr lang="fr-FR" sz="2800" b="1" dirty="0" smtClean="0">
                <a:solidFill>
                  <a:schemeClr val="bg1"/>
                </a:solidFill>
                <a:latin typeface="Berlin Sans FB Demi" pitchFamily="34" charset="0"/>
              </a:rPr>
              <a:t>artiste newar </a:t>
            </a:r>
            <a:endParaRPr lang="fr-FR" sz="2000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sz="2000" b="1" dirty="0" smtClean="0">
                <a:solidFill>
                  <a:schemeClr val="bg1"/>
                </a:solidFill>
                <a:latin typeface="Berlin Sans FB Demi" pitchFamily="34" charset="0"/>
              </a:rPr>
              <a:t>à </a:t>
            </a:r>
            <a:r>
              <a:rPr lang="fr-FR" sz="2000" b="1" dirty="0" err="1" smtClean="0">
                <a:solidFill>
                  <a:schemeClr val="bg1"/>
                </a:solidFill>
                <a:latin typeface="Berlin Sans FB Demi" pitchFamily="34" charset="0"/>
              </a:rPr>
              <a:t>Bungamati</a:t>
            </a:r>
            <a:r>
              <a:rPr lang="fr-FR" sz="2000" b="1" dirty="0" smtClean="0">
                <a:solidFill>
                  <a:schemeClr val="bg1"/>
                </a:solidFill>
                <a:latin typeface="Berlin Sans FB Demi" pitchFamily="34" charset="0"/>
              </a:rPr>
              <a:t>, un village dans la vallée de Katmandu. Son seul support était une photo de chaque personnage d’une crèche en plâtre, d’ici. </a:t>
            </a:r>
            <a:endParaRPr lang="fr-FR" sz="2000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957" y="4680719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93579"/>
            <a:ext cx="7802880" cy="437388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20000" y="108000"/>
            <a:ext cx="5536782" cy="55440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2149"/>
            <a:ext cx="7802880" cy="439674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78339"/>
            <a:ext cx="7802880" cy="440436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143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rèche sculpée par un artiste nepalais à Bungamati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rèche sculpée par un artiste nepalais à Bungamati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101600">
            <a:solidFill>
              <a:srgbClr val="FFFF00"/>
            </a:solidFill>
          </a:ln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ng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84000" y="864000"/>
            <a:ext cx="1175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Hengwiller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eng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240261" y="432247"/>
            <a:ext cx="1175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684000" y="864000"/>
            <a:ext cx="11753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Hengwiller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16439"/>
            <a:ext cx="7802880" cy="432816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48000" y="86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43109"/>
            <a:ext cx="7802880" cy="427482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4284000" y="86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88779"/>
            <a:ext cx="7802880" cy="498348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792000" y="576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70719"/>
            <a:ext cx="7802880" cy="441960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48000" y="792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93579"/>
            <a:ext cx="7802880" cy="437388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3888000" y="68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La magnifique crèche de l église de Hengwiller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31679"/>
            <a:ext cx="7802880" cy="429768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1548000" y="86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94519"/>
            <a:ext cx="7802880" cy="457200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48000" y="86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59289"/>
            <a:ext cx="7802880" cy="444246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3" name="Rectangle 2"/>
          <p:cNvSpPr/>
          <p:nvPr/>
        </p:nvSpPr>
        <p:spPr>
          <a:xfrm>
            <a:off x="1548000" y="864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magnifique crèche de l église de Hengwiller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108000"/>
            <a:ext cx="3537186" cy="554400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pic>
        <p:nvPicPr>
          <p:cNvPr id="3" name="Image 2" descr="La magnifique crèche de l église de Hengwiller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108000"/>
            <a:ext cx="3919782" cy="5544000"/>
          </a:xfrm>
          <a:prstGeom prst="rect">
            <a:avLst/>
          </a:prstGeom>
          <a:ln w="76200">
            <a:solidFill>
              <a:srgbClr val="00FF00"/>
            </a:solidFill>
          </a:ln>
        </p:spPr>
      </p:pic>
      <p:sp>
        <p:nvSpPr>
          <p:cNvPr id="4" name="Rectangle 3"/>
          <p:cNvSpPr/>
          <p:nvPr/>
        </p:nvSpPr>
        <p:spPr>
          <a:xfrm>
            <a:off x="1548000" y="180000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60541" y="216223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magnifique crèche </a:t>
            </a:r>
            <a:endParaRPr lang="fr-FR" b="1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 église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Hengwiller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8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ayser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  <a:ln w="101600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128012" y="1224335"/>
            <a:ext cx="12234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Kayersberg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7201" y="0"/>
            <a:ext cx="7546360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0000" y="324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latin typeface="Berlin Sans FB Demi" pitchFamily="34" charset="0"/>
              </a:rPr>
              <a:t>l'Église </a:t>
            </a:r>
            <a:r>
              <a:rPr lang="fr-FR" b="1" dirty="0" smtClean="0">
                <a:latin typeface="Berlin Sans FB Demi" pitchFamily="34" charset="0"/>
              </a:rPr>
              <a:t>de </a:t>
            </a:r>
            <a:r>
              <a:rPr lang="fr-FR" b="1" dirty="0" smtClean="0">
                <a:latin typeface="Berlin Sans FB Demi" pitchFamily="34" charset="0"/>
              </a:rPr>
              <a:t>la Nativité </a:t>
            </a:r>
            <a:r>
              <a:rPr lang="fr-FR" b="1" dirty="0" smtClean="0"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latin typeface="Berlin Sans FB Demi" pitchFamily="34" charset="0"/>
              </a:rPr>
              <a:t> </a:t>
            </a:r>
            <a:r>
              <a:rPr lang="fr-FR" b="1" dirty="0" smtClean="0">
                <a:latin typeface="Berlin Sans FB Demi" pitchFamily="34" charset="0"/>
              </a:rPr>
              <a:t>Marie de </a:t>
            </a:r>
            <a:r>
              <a:rPr lang="fr-FR" b="1" dirty="0" err="1" smtClean="0">
                <a:latin typeface="Berlin Sans FB Demi" pitchFamily="34" charset="0"/>
              </a:rPr>
              <a:t>Herbitzheim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5033" y="0"/>
            <a:ext cx="3870697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0000" y="324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l'Église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Nativité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Marie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Herbitzheim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47" y="0"/>
            <a:ext cx="759886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0000" y="324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l'Église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Nativité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Marie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Herbitzheim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51619"/>
            <a:ext cx="7802880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580000" y="324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l'Église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Nativité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Marie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Herbitzheim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762159"/>
            <a:ext cx="7802880" cy="42367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88000" y="900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l'Église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Nativité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Marie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Herbitzheim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'Église paroissiale de la Nativité de Marie de Herbitzheim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19259"/>
            <a:ext cx="7802880" cy="492252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40000" y="648000"/>
            <a:ext cx="23871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l'Église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la Nativité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de</a:t>
            </a:r>
          </a:p>
          <a:p>
            <a:pPr algn="ctr"/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 </a:t>
            </a:r>
            <a:r>
              <a:rPr lang="fr-FR" b="1" dirty="0" smtClean="0">
                <a:solidFill>
                  <a:schemeClr val="bg1"/>
                </a:solidFill>
                <a:latin typeface="Berlin Sans FB Demi" pitchFamily="34" charset="0"/>
              </a:rPr>
              <a:t>Marie de </a:t>
            </a:r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Herbitzheim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nieder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108000"/>
            <a:ext cx="7702925" cy="5544000"/>
          </a:xfrm>
          <a:prstGeom prst="rect">
            <a:avLst/>
          </a:prstGeom>
          <a:ln w="1016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</p:pic>
      <p:sp>
        <p:nvSpPr>
          <p:cNvPr id="4" name="Rectangle 3"/>
          <p:cNvSpPr/>
          <p:nvPr/>
        </p:nvSpPr>
        <p:spPr>
          <a:xfrm>
            <a:off x="4536000" y="324000"/>
            <a:ext cx="1340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Niederbronn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iederbron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108000"/>
            <a:ext cx="7392000" cy="5544000"/>
          </a:xfrm>
          <a:prstGeom prst="rect">
            <a:avLst/>
          </a:prstGeom>
          <a:ln w="101600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4536000" y="324000"/>
            <a:ext cx="13404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Niederbronn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571659"/>
            <a:ext cx="7802880" cy="461772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5904000" y="684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Reinharsdmunster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4140000" y="396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Reinharsdmunster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5004000" y="396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Reinharsdmunster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648000" y="396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Reinharsdmunster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3852000" y="432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latin typeface="Berlin Sans FB Demi" pitchFamily="34" charset="0"/>
              </a:rPr>
              <a:t>Reinharsdmunster</a:t>
            </a:r>
            <a:endParaRPr lang="fr-FR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2160000" y="684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Reinharsdmunster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093629"/>
            <a:ext cx="7802880" cy="357378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5904000" y="3780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Reinharsdmunster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einharsdmunster.6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108000"/>
            <a:ext cx="4569468" cy="5544000"/>
          </a:xfrm>
          <a:prstGeom prst="rect">
            <a:avLst/>
          </a:prstGeom>
          <a:ln w="101600">
            <a:gradFill>
              <a:gsLst>
                <a:gs pos="0">
                  <a:srgbClr val="8488C4"/>
                </a:gs>
                <a:gs pos="53000">
                  <a:srgbClr val="D4DEFF"/>
                </a:gs>
                <a:gs pos="83000">
                  <a:srgbClr val="D4DEFF"/>
                </a:gs>
                <a:gs pos="100000">
                  <a:srgbClr val="96AB94"/>
                </a:gs>
              </a:gsLst>
              <a:lin ang="5400000" scaled="0"/>
            </a:gradFill>
          </a:ln>
        </p:spPr>
      </p:pic>
      <p:sp>
        <p:nvSpPr>
          <p:cNvPr id="3" name="Rectangle 2"/>
          <p:cNvSpPr/>
          <p:nvPr/>
        </p:nvSpPr>
        <p:spPr>
          <a:xfrm>
            <a:off x="4644000" y="72000"/>
            <a:ext cx="185178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b="1" dirty="0" err="1" smtClean="0">
                <a:solidFill>
                  <a:schemeClr val="bg1"/>
                </a:solidFill>
                <a:latin typeface="Berlin Sans FB Demi" pitchFamily="34" charset="0"/>
              </a:rPr>
              <a:t>Reinharsdmunster</a:t>
            </a:r>
            <a:endParaRPr lang="fr-F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6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555585" y="2265416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752429" y="223244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2329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London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symphony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orchestra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Christmas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classics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43917" y="475272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28.12.2024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900000">
            <a:off x="70882" y="757298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08000" y="3312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16125" y="0"/>
            <a:ext cx="757842" cy="673006"/>
          </a:xfrm>
          <a:prstGeom prst="rect">
            <a:avLst/>
          </a:prstGeom>
        </p:spPr>
      </p:pic>
      <p:pic>
        <p:nvPicPr>
          <p:cNvPr id="13" name="Image 12" descr="batterie2-(10)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64597" y="3276000"/>
            <a:ext cx="1548170" cy="1440000"/>
          </a:xfrm>
          <a:prstGeom prst="rect">
            <a:avLst/>
          </a:prstGeom>
        </p:spPr>
      </p:pic>
      <p:pic>
        <p:nvPicPr>
          <p:cNvPr id="15" name="Image 14" descr="piano-imagen-animada-013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00763" y="3816623"/>
            <a:ext cx="1440000" cy="1440000"/>
          </a:xfrm>
          <a:prstGeom prst="rect">
            <a:avLst/>
          </a:prstGeom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242</Words>
  <Application>Microsoft Office PowerPoint</Application>
  <PresentationFormat>Personnalisé</PresentationFormat>
  <Paragraphs>68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95</cp:revision>
  <dcterms:created xsi:type="dcterms:W3CDTF">2024-12-19T10:15:48Z</dcterms:created>
  <dcterms:modified xsi:type="dcterms:W3CDTF">2024-12-28T22:49:07Z</dcterms:modified>
</cp:coreProperties>
</file>