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8" r:id="rId5"/>
    <p:sldId id="309" r:id="rId6"/>
    <p:sldId id="310" r:id="rId7"/>
    <p:sldId id="307" r:id="rId8"/>
    <p:sldId id="312" r:id="rId9"/>
    <p:sldId id="313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11" r:id="rId24"/>
    <p:sldId id="328" r:id="rId25"/>
    <p:sldId id="289" r:id="rId26"/>
    <p:sldId id="299" r:id="rId27"/>
    <p:sldId id="301" r:id="rId28"/>
    <p:sldId id="302" r:id="rId29"/>
    <p:sldId id="340" r:id="rId30"/>
    <p:sldId id="339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6" r:id="rId39"/>
    <p:sldId id="337" r:id="rId40"/>
    <p:sldId id="338" r:id="rId41"/>
    <p:sldId id="341" r:id="rId42"/>
    <p:sldId id="345" r:id="rId43"/>
    <p:sldId id="342" r:id="rId44"/>
    <p:sldId id="343" r:id="rId45"/>
    <p:sldId id="344" r:id="rId46"/>
    <p:sldId id="257" r:id="rId4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hhgqZckMNX5MllHS8bKQ==" hashData="j+S0lOBlg36ILx9QwoxBVNzCg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31/12/2024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wheel spokes="8"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wheel spokes="8"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5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4" name="london_symphony_orchestra_christmas_classics_05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05.wav"/>
          </p:nvPr>
        </p:nvPicPr>
        <p:blipFill>
          <a:blip r:embed="rId8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 Dame de Stras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108000"/>
            <a:ext cx="831194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2000" y="864000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Cathédrale Notre Dame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Strasbourg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 Dame de Stras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108000"/>
            <a:ext cx="831194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904557" y="360239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Cathédrale Notre Dame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Strasbourg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 Dame de Strasbou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108000"/>
            <a:ext cx="831194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08000" y="288231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,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le chemin des crèches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2000" y="396000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Cathédrale Notre Dame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Strasbourg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 Dame de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108000"/>
            <a:ext cx="831194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5904557" y="288231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Cathédrale Notre Dame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Strasbourg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’Ensi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360000"/>
            <a:ext cx="8419185" cy="5040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04000" y="396000"/>
            <a:ext cx="19191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Crèche d’Ensisheim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Eich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108000"/>
            <a:ext cx="3746532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312269" y="216223"/>
            <a:ext cx="11480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Eichhoffen</a:t>
            </a:r>
            <a:endParaRPr lang="fr-FR" dirty="0">
              <a:latin typeface="Berlin Sans FB Demi" pitchFamily="34" charset="0"/>
            </a:endParaRPr>
          </a:p>
        </p:txBody>
      </p:sp>
      <p:pic>
        <p:nvPicPr>
          <p:cNvPr id="4" name="Image 3" descr="Crèche de l’église Saint Aloise , à Strasbourg -Neudor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00" y="108000"/>
            <a:ext cx="265650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5076000" y="108000"/>
            <a:ext cx="1851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Saint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Aloise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à Strasbourg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Bourtzwiller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88000"/>
            <a:ext cx="8346567" cy="518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080021" y="432247"/>
            <a:ext cx="13500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Bourtzwiller</a:t>
            </a:r>
            <a:r>
              <a:rPr lang="fr-FR" b="1" dirty="0" smtClean="0">
                <a:latin typeface="Berlin Sans FB Demi" pitchFamily="34" charset="0"/>
              </a:rPr>
              <a:t> 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monumentale de Mulhouse-Bourtz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108000"/>
            <a:ext cx="8336353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1080021" y="432247"/>
            <a:ext cx="13500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Bourtzwiller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heim , dans la magnifique église Rom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684000"/>
            <a:ext cx="8350409" cy="4428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953020" y="7200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Rosheim 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14637_602823258946083_3170451523006764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516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0904_602823605612715_1791565339490046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1908000" y="108000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2329_602823295612746_1722797305576148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4464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0480_602823488946060_3568571663025507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516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04180_602823558946053_4961874148153361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516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04183_602823355612740_4509284897837887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516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Saverne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92338_602823692279373_1145084395029865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2484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Saverne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15333_602823425612733_5290785298887229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5472000" y="288231"/>
            <a:ext cx="9012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Saverne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66792_1778361332947989_6370092752003082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143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197521" y="1008000"/>
            <a:ext cx="30299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Sentier des crèches à </a:t>
            </a:r>
            <a:r>
              <a:rPr lang="fr-FR" b="1" dirty="0" err="1" smtClean="0">
                <a:latin typeface="Berlin Sans FB Demi" pitchFamily="34" charset="0"/>
              </a:rPr>
              <a:t>Bergheim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7528_1778361052948017_6712777715634388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143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80421" y="5328791"/>
            <a:ext cx="30299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 , le chemin des crè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108000"/>
            <a:ext cx="6598125" cy="5508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1224000" y="216223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8285_1778361456281310_8430034939964352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143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791989" y="216223"/>
            <a:ext cx="30299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20000" y="288000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latin typeface="Berlin Sans FB Demi" pitchFamily="34" charset="0"/>
              </a:rPr>
              <a:t>à </a:t>
            </a:r>
            <a:r>
              <a:rPr lang="fr-FR" b="1" dirty="0" err="1" smtClean="0">
                <a:latin typeface="Berlin Sans FB Demi" pitchFamily="34" charset="0"/>
              </a:rPr>
              <a:t>Bergheim</a:t>
            </a:r>
            <a:endParaRPr lang="fr-FR" dirty="0">
              <a:latin typeface="Berlin Sans FB Dem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48573" y="4824735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3" grpId="0" animBg="1"/>
      <p:bldP spid="6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908000" y="324000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60000" y="396000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36005" y="4824735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36605" y="4824735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latin typeface="Berlin Sans FB Demi" pitchFamily="34" charset="0"/>
              </a:rPr>
              <a:t>à </a:t>
            </a:r>
            <a:r>
              <a:rPr lang="fr-FR" b="1" dirty="0" err="1" smtClean="0">
                <a:latin typeface="Berlin Sans FB Demi" pitchFamily="34" charset="0"/>
              </a:rPr>
              <a:t>Bergheim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680421" y="360239"/>
            <a:ext cx="35283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2109" y="4752727"/>
            <a:ext cx="18998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Sentier des crèches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Bergheim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54650_2527068957643725_3702686743057751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7789"/>
            <a:ext cx="7802880" cy="55854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80421" y="360239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39130_2527068924310395_2693187352695708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504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46170_2527069194310368_3816357985752820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000" y="46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54423_2527069157643705_8171998434807435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38309"/>
            <a:ext cx="7802880" cy="48844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4000" y="720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Wissembourg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6461_2527069284310359_2013640837065319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360239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6484_2527068904310397_5666917023996110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000" y="46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4801_2527069250977029_6323721475651592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46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88666_2527068900977064_8458315316742558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000" y="46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87181_2527069070977047_5805087886205479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25939"/>
            <a:ext cx="7802880" cy="47091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756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701937_2527069220977032_9085505651532071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8508" y="0"/>
            <a:ext cx="692374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00" y="28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12938_2527069047643716_3985195257337958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25939"/>
            <a:ext cx="7802880" cy="47091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720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Wissembourg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44811_2527068970977057_4935098535430775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52609"/>
            <a:ext cx="7802880" cy="46558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28000" y="792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75742_2527069027643718_3682537158498878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000" y="468000"/>
            <a:ext cx="2016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Wissembourg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234271" y="360000"/>
            <a:ext cx="13596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Porcelette</a:t>
            </a:r>
            <a:r>
              <a:rPr lang="fr-FR" b="1" dirty="0" smtClean="0">
                <a:latin typeface="Berlin Sans FB Demi" pitchFamily="34" charset="0"/>
              </a:rPr>
              <a:t> 57</a:t>
            </a:r>
            <a:endParaRPr lang="fr-FR" dirty="0"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01363" y="360000"/>
            <a:ext cx="13596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Porcelette</a:t>
            </a:r>
            <a:r>
              <a:rPr lang="fr-FR" b="1" dirty="0" smtClean="0">
                <a:latin typeface="Berlin Sans FB Demi" pitchFamily="34" charset="0"/>
              </a:rPr>
              <a:t> 57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6951_10231774234330387_3656066779668918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4013363" y="792000"/>
            <a:ext cx="13596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Porcelette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92335_10231774235370413_3848555455196735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732000" y="792000"/>
            <a:ext cx="13596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Porcelette</a:t>
            </a:r>
            <a:r>
              <a:rPr lang="fr-FR" b="1" dirty="0" smtClean="0">
                <a:latin typeface="Berlin Sans FB Demi" pitchFamily="34" charset="0"/>
              </a:rPr>
              <a:t> 57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73482_10231774234850400_3186787571140033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013363" y="720000"/>
            <a:ext cx="13596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Porcelette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London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symphony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orchestra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Christmas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classics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28.12.2024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batterie2-(10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276000"/>
            <a:ext cx="1548170" cy="1440000"/>
          </a:xfrm>
          <a:prstGeom prst="rect">
            <a:avLst/>
          </a:prstGeom>
        </p:spPr>
      </p:pic>
      <p:pic>
        <p:nvPicPr>
          <p:cNvPr id="15" name="Image 14" descr="piano-imagen-animada-013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763" y="3816623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184</Words>
  <Application>Microsoft Office PowerPoint</Application>
  <PresentationFormat>Personnalisé</PresentationFormat>
  <Paragraphs>83</Paragraphs>
  <Slides>44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44</vt:i4>
      </vt:variant>
    </vt:vector>
  </HeadingPairs>
  <TitlesOfParts>
    <vt:vector size="47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87</cp:revision>
  <dcterms:created xsi:type="dcterms:W3CDTF">2024-12-19T10:15:48Z</dcterms:created>
  <dcterms:modified xsi:type="dcterms:W3CDTF">2024-12-30T23:33:31Z</dcterms:modified>
</cp:coreProperties>
</file>