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9" r:id="rId5"/>
    <p:sldId id="260" r:id="rId6"/>
    <p:sldId id="261" r:id="rId7"/>
    <p:sldId id="263" r:id="rId8"/>
    <p:sldId id="264" r:id="rId9"/>
    <p:sldId id="262" r:id="rId10"/>
    <p:sldId id="279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5" r:id="rId27"/>
    <p:sldId id="281" r:id="rId28"/>
    <p:sldId id="283" r:id="rId29"/>
    <p:sldId id="284" r:id="rId30"/>
    <p:sldId id="286" r:id="rId31"/>
    <p:sldId id="287" r:id="rId32"/>
    <p:sldId id="282" r:id="rId33"/>
    <p:sldId id="288" r:id="rId34"/>
    <p:sldId id="289" r:id="rId35"/>
    <p:sldId id="299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00" r:id="rId52"/>
    <p:sldId id="316" r:id="rId53"/>
    <p:sldId id="257" r:id="rId5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+5maktgtgpGX0m9CFff9g==" hashData="/YMwDVLet1aeNFe4AQTgznYqFC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27/12/2024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wheel spokes="8"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wheel spokes="8"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7" Type="http://schemas.openxmlformats.org/officeDocument/2006/relationships/image" Target="../media/image6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12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4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4" name="london_symphony_orchestra_christmas_classics_05.wav">
            <a:hlinkClick r:id="" action="ppaction://media"/>
          </p:cNvPr>
          <p:cNvPicPr>
            <a:picLocks noRot="1" noChangeAspect="1"/>
          </p:cNvPicPr>
          <p:nvPr>
            <a:wavAudioFile r:embed="rId1" name="london_symphony_orchestra_christmas_classics_05.wav"/>
          </p:nvPr>
        </p:nvPicPr>
        <p:blipFill>
          <a:blip r:embed="rId8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6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990999_2322356614817408_6180929621635519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48173" y="288231"/>
            <a:ext cx="9332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Dabo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96442_2322356784817391_1045545556608047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1980000" y="288231"/>
            <a:ext cx="9332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Dabo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85703_2322356711484065_5079476522018266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solidFill>
              <a:schemeClr val="accent6">
                <a:lumMod val="75000"/>
              </a:schemeClr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8000" y="288231"/>
            <a:ext cx="9332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FF00"/>
                </a:solidFill>
                <a:latin typeface="Berlin Sans FB Demi" pitchFamily="34" charset="0"/>
              </a:rPr>
              <a:t>Dabo</a:t>
            </a:r>
            <a:r>
              <a:rPr lang="fr-FR" b="1" dirty="0" smtClean="0">
                <a:solidFill>
                  <a:srgbClr val="FFFF00"/>
                </a:solidFill>
                <a:latin typeface="Berlin Sans FB Demi" pitchFamily="34" charset="0"/>
              </a:rPr>
              <a:t> </a:t>
            </a:r>
            <a:r>
              <a:rPr lang="fr-FR" dirty="0" smtClean="0">
                <a:solidFill>
                  <a:srgbClr val="FFFF00"/>
                </a:solidFill>
                <a:latin typeface="Berlin Sans FB Demi" pitchFamily="34" charset="0"/>
              </a:rPr>
              <a:t>57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51842_2571165113072977_329144719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48000" y="360000"/>
            <a:ext cx="3096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atin typeface="Berlin Sans FB Demi" pitchFamily="34" charset="0"/>
              </a:rPr>
              <a:t>Des crèches du monde exposées à Notre-Dame de </a:t>
            </a:r>
            <a:r>
              <a:rPr lang="fr-FR" sz="3200" b="1" dirty="0" err="1" smtClean="0">
                <a:latin typeface="Berlin Sans FB Demi" pitchFamily="34" charset="0"/>
              </a:rPr>
              <a:t>Reinacker</a:t>
            </a:r>
            <a:r>
              <a:rPr lang="fr-FR" sz="3200" b="1" dirty="0" smtClean="0">
                <a:latin typeface="Berlin Sans FB Demi" pitchFamily="34" charset="0"/>
              </a:rPr>
              <a:t> à </a:t>
            </a:r>
            <a:r>
              <a:rPr lang="fr-FR" sz="3200" b="1" dirty="0" err="1" smtClean="0">
                <a:latin typeface="Berlin Sans FB Demi" pitchFamily="34" charset="0"/>
              </a:rPr>
              <a:t>Reutenbourg</a:t>
            </a:r>
            <a:r>
              <a:rPr lang="fr-FR" sz="3200" b="1" dirty="0" smtClean="0">
                <a:latin typeface="Berlin Sans FB Demi" pitchFamily="34" charset="0"/>
              </a:rPr>
              <a:t> 67</a:t>
            </a:r>
            <a:endParaRPr lang="fr-FR" sz="32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0804_2571165246406297_6180724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144000"/>
            <a:ext cx="4763577" cy="543600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8000" y="288231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098604_2571166103072878_6347054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30739"/>
            <a:ext cx="7802880" cy="409956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556000" y="864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735814_2571166206406201_50133269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64039"/>
            <a:ext cx="7802880" cy="463296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968000" y="648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68472_2571165963072892_6777821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77399"/>
            <a:ext cx="7802880" cy="420624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600000" y="900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88836_2571166553072833_54983482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00" y="144000"/>
            <a:ext cx="6419856" cy="543600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728000" y="288231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03488_2571167156406106_40159316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13519"/>
            <a:ext cx="7802880" cy="533400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44000" y="828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68553_2571167066406115_75697798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8000" y="288231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72555_2571166726406149_76577175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17329"/>
            <a:ext cx="7802880" cy="53263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148000" y="288231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00513_2571167279739427_55094818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088000" y="540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01252_2571166303072858_81559255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341279"/>
            <a:ext cx="7802880" cy="30784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912000" y="1404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4123_2571165703072918_28206008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72699"/>
            <a:ext cx="7802880" cy="321564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8000" y="1368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1231_2571166393072849_68686594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30789"/>
            <a:ext cx="7802880" cy="329946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120000" y="1260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83188_2571166843072804_35803393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6000" y="144000"/>
            <a:ext cx="3631077" cy="543600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076000" y="288231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14713_2571167383072750_71504827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144000"/>
            <a:ext cx="6738375" cy="543600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764000" y="288231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32135_2571165573072931_66167141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36479"/>
            <a:ext cx="7802880" cy="36880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268000" y="1332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68502_2571165813072907_91055462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93579"/>
            <a:ext cx="7802880" cy="43738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644000" y="864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83870_2571165503072938_43799615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270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284000" y="324000"/>
            <a:ext cx="11015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latin typeface="Berlin Sans FB Demi" pitchFamily="34" charset="0"/>
              </a:rPr>
              <a:t>Reinacker</a:t>
            </a:r>
            <a:endParaRPr lang="fr-FR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02761_2529305680753386_5577223029790434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11639"/>
            <a:ext cx="7802880" cy="49377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00" y="504000"/>
            <a:ext cx="343876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sz="3200" b="1" dirty="0" smtClean="0"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sz="3200" b="1" dirty="0" smtClean="0">
                <a:latin typeface="Berlin Sans FB Demi" pitchFamily="34" charset="0"/>
              </a:rPr>
              <a:t>de Sarre-Union 67</a:t>
            </a:r>
            <a:endParaRPr lang="fr-FR" sz="32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092126_2529305737420047_89410154488233612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56000" y="504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3642_2529305917420029_802079126739132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4000" y="504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66526_2529306030753351_1767276424388588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033" y="0"/>
            <a:ext cx="38706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000" y="108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89081_2529305847420036_8346152316660074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77399"/>
            <a:ext cx="7802880" cy="42062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68000" y="1224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83147_2529306034086684_383826502886112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033" y="0"/>
            <a:ext cx="38706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6000" y="612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45454_2529305884086699_1423956625006803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16000" y="504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565843_2529306027420018_25593354812325366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033" y="0"/>
            <a:ext cx="38706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2000" y="288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6105_2529305797420041_4241033363610409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56000" y="504000"/>
            <a:ext cx="15504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Église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Saint-Georges 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Sarre-Union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32111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36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592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92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828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16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304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88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80421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0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4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772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2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2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>
            <a:spLocks/>
          </p:cNvSpPr>
          <p:nvPr/>
        </p:nvSpPr>
        <p:spPr>
          <a:xfrm>
            <a:off x="287933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>
            <a:spLocks/>
          </p:cNvSpPr>
          <p:nvPr/>
        </p:nvSpPr>
        <p:spPr>
          <a:xfrm>
            <a:off x="4644000" y="288231"/>
            <a:ext cx="3708000" cy="518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548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96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60000" y="0"/>
            <a:ext cx="4320000" cy="5760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304800" h="152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>
            <a:spLocks/>
          </p:cNvSpPr>
          <p:nvPr/>
        </p:nvSpPr>
        <p:spPr>
          <a:xfrm>
            <a:off x="2484000" y="288231"/>
            <a:ext cx="3708000" cy="518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636000" y="360000"/>
            <a:ext cx="12202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Kogenheim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94491_601768012384941_4694191316171549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0922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02429_601767869051622_1905603043366044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796000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224477_601768095718266_3798734185149837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5328000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06975_601768169051592_7108948873780545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0922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8802_601767952384947_4188201010390612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0922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5098_601767982384944_2343289049654983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0922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8536_601767765718299_2546491031108877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988000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29409_601767689051640_5549146907776243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2448000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75530_601767832384959_4511288960022525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864000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81926_601768059051603_3603934989089646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0922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09740_601767732384969_5278939408424294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700922" y="360000"/>
            <a:ext cx="10903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Nitting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57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London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symphony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orchestra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Christmas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classics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27.12.2024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3" name="Image 12" descr="batterie2-(10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64597" y="3276000"/>
            <a:ext cx="1548170" cy="1440000"/>
          </a:xfrm>
          <a:prstGeom prst="rect">
            <a:avLst/>
          </a:prstGeom>
        </p:spPr>
      </p:pic>
      <p:pic>
        <p:nvPicPr>
          <p:cNvPr id="15" name="Image 14" descr="piano-imagen-animada-013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00763" y="3816623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826</TotalTime>
  <Words>164</Words>
  <Application>Microsoft Office PowerPoint</Application>
  <PresentationFormat>Personnalisé</PresentationFormat>
  <Paragraphs>94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54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69</cp:revision>
  <dcterms:created xsi:type="dcterms:W3CDTF">2024-12-19T10:15:48Z</dcterms:created>
  <dcterms:modified xsi:type="dcterms:W3CDTF">2024-12-27T21:58:04Z</dcterms:modified>
</cp:coreProperties>
</file>