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0"/>
  </p:notesMasterIdLst>
  <p:sldIdLst>
    <p:sldId id="256" r:id="rId2"/>
    <p:sldId id="279" r:id="rId3"/>
    <p:sldId id="269" r:id="rId4"/>
    <p:sldId id="274" r:id="rId5"/>
    <p:sldId id="275" r:id="rId6"/>
    <p:sldId id="276" r:id="rId7"/>
    <p:sldId id="277" r:id="rId8"/>
    <p:sldId id="278" r:id="rId9"/>
  </p:sldIdLst>
  <p:sldSz cx="6119813" cy="3448050"/>
  <p:notesSz cx="6858000" cy="9144000"/>
  <p:embeddedFontLst>
    <p:embeddedFont>
      <p:font typeface="Algerian" panose="04020705040A02060702" pitchFamily="82" charset="0"/>
      <p:regular r:id="rId11"/>
    </p:embeddedFont>
    <p:embeddedFont>
      <p:font typeface="Amazone BT" panose="020B0604020202020204"/>
      <p:regular r:id="rId12"/>
    </p:embeddedFont>
    <p:embeddedFont>
      <p:font typeface="Andy" panose="03080602030302030203" pitchFamily="66" charset="0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fr-FR"/>
    </a:defPPr>
    <a:lvl1pPr marL="0" algn="l" defTabSz="588494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1pPr>
    <a:lvl2pPr marL="294247" algn="l" defTabSz="588494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2pPr>
    <a:lvl3pPr marL="588494" algn="l" defTabSz="588494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3pPr>
    <a:lvl4pPr marL="882741" algn="l" defTabSz="588494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4pPr>
    <a:lvl5pPr marL="1176988" algn="l" defTabSz="588494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5pPr>
    <a:lvl6pPr marL="1471235" algn="l" defTabSz="588494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6pPr>
    <a:lvl7pPr marL="1765481" algn="l" defTabSz="588494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7pPr>
    <a:lvl8pPr marL="2059728" algn="l" defTabSz="588494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8pPr>
    <a:lvl9pPr marL="2353975" algn="l" defTabSz="588494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pDUbdB5jfQXQS2rJCuJhw==" hashData="UdXyobHyj9LdjMRy6qSwEHq2y0T+i3iDiBRlD659ac41c3yNUfK6wbMN7ExHR5wEdoAYzz54VmjMu+zV6X5sRQ=="/>
  <p:extLst>
    <p:ext uri="{EFAFB233-063F-42B5-8137-9DF3F51BA10A}">
      <p15:sldGuideLst xmlns:p15="http://schemas.microsoft.com/office/powerpoint/2012/main">
        <p15:guide id="1" orient="horz" pos="1086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EEA0A7"/>
    <a:srgbClr val="2F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40" d="100"/>
          <a:sy n="140" d="100"/>
        </p:scale>
        <p:origin x="438" y="134"/>
      </p:cViewPr>
      <p:guideLst>
        <p:guide orient="horz" pos="1086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BBB9C0-D7C5-45DA-AEAA-FD65A434EFCB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90563" y="1143000"/>
            <a:ext cx="54768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21657C-7647-4D93-88EE-088A2E5E6B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1613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683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1pPr>
    <a:lvl2pPr marL="228417" algn="l" defTabSz="45683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2pPr>
    <a:lvl3pPr marL="456834" algn="l" defTabSz="45683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3pPr>
    <a:lvl4pPr marL="685251" algn="l" defTabSz="45683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4pPr>
    <a:lvl5pPr marL="913668" algn="l" defTabSz="45683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5pPr>
    <a:lvl6pPr marL="1142086" algn="l" defTabSz="45683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6pPr>
    <a:lvl7pPr marL="1370503" algn="l" defTabSz="45683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7pPr>
    <a:lvl8pPr marL="1598920" algn="l" defTabSz="45683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8pPr>
    <a:lvl9pPr marL="1827337" algn="l" defTabSz="45683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90563" y="1143000"/>
            <a:ext cx="5476875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C21657C-7647-4D93-88EE-088A2E5E6B6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8513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7" y="1071132"/>
            <a:ext cx="5201841" cy="739096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3" y="1953896"/>
            <a:ext cx="4283869" cy="88116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8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56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84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12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40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69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97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8255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498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292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4" y="2215692"/>
            <a:ext cx="5201841" cy="684822"/>
          </a:xfrm>
        </p:spPr>
        <p:txBody>
          <a:bodyPr anchor="t"/>
          <a:lstStyle>
            <a:lvl1pPr algn="l">
              <a:defRPr sz="1996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4" y="1461431"/>
            <a:ext cx="5201841" cy="754261"/>
          </a:xfrm>
        </p:spPr>
        <p:txBody>
          <a:bodyPr anchor="b"/>
          <a:lstStyle>
            <a:lvl1pPr marL="0" indent="0">
              <a:buNone/>
              <a:defRPr sz="998">
                <a:solidFill>
                  <a:schemeClr val="tx1">
                    <a:tint val="75000"/>
                  </a:schemeClr>
                </a:solidFill>
              </a:defRPr>
            </a:lvl1pPr>
            <a:lvl2pPr marL="228189" indent="0">
              <a:buNone/>
              <a:defRPr sz="898">
                <a:solidFill>
                  <a:schemeClr val="tx1">
                    <a:tint val="75000"/>
                  </a:schemeClr>
                </a:solidFill>
              </a:defRPr>
            </a:lvl2pPr>
            <a:lvl3pPr marL="456377" indent="0">
              <a:buNone/>
              <a:defRPr sz="799">
                <a:solidFill>
                  <a:schemeClr val="tx1">
                    <a:tint val="75000"/>
                  </a:schemeClr>
                </a:solidFill>
              </a:defRPr>
            </a:lvl3pPr>
            <a:lvl4pPr marL="684566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4pPr>
            <a:lvl5pPr marL="912754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5pPr>
            <a:lvl6pPr marL="1140943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6pPr>
            <a:lvl7pPr marL="1369131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7pPr>
            <a:lvl8pPr marL="1597320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8pPr>
            <a:lvl9pPr marL="1825508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3396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2" y="804545"/>
            <a:ext cx="2702917" cy="2275553"/>
          </a:xfrm>
        </p:spPr>
        <p:txBody>
          <a:bodyPr/>
          <a:lstStyle>
            <a:lvl1pPr>
              <a:defRPr sz="1397"/>
            </a:lvl1pPr>
            <a:lvl2pPr>
              <a:defRPr sz="1198"/>
            </a:lvl2pPr>
            <a:lvl3pPr>
              <a:defRPr sz="998"/>
            </a:lvl3pPr>
            <a:lvl4pPr>
              <a:defRPr sz="898"/>
            </a:lvl4pPr>
            <a:lvl5pPr>
              <a:defRPr sz="898"/>
            </a:lvl5pPr>
            <a:lvl6pPr>
              <a:defRPr sz="898"/>
            </a:lvl6pPr>
            <a:lvl7pPr>
              <a:defRPr sz="898"/>
            </a:lvl7pPr>
            <a:lvl8pPr>
              <a:defRPr sz="898"/>
            </a:lvl8pPr>
            <a:lvl9pPr>
              <a:defRPr sz="89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6" y="804545"/>
            <a:ext cx="2702917" cy="2275553"/>
          </a:xfrm>
        </p:spPr>
        <p:txBody>
          <a:bodyPr/>
          <a:lstStyle>
            <a:lvl1pPr>
              <a:defRPr sz="1397"/>
            </a:lvl1pPr>
            <a:lvl2pPr>
              <a:defRPr sz="1198"/>
            </a:lvl2pPr>
            <a:lvl3pPr>
              <a:defRPr sz="998"/>
            </a:lvl3pPr>
            <a:lvl4pPr>
              <a:defRPr sz="898"/>
            </a:lvl4pPr>
            <a:lvl5pPr>
              <a:defRPr sz="898"/>
            </a:lvl5pPr>
            <a:lvl6pPr>
              <a:defRPr sz="898"/>
            </a:lvl6pPr>
            <a:lvl7pPr>
              <a:defRPr sz="898"/>
            </a:lvl7pPr>
            <a:lvl8pPr>
              <a:defRPr sz="898"/>
            </a:lvl8pPr>
            <a:lvl9pPr>
              <a:defRPr sz="89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2964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1821"/>
            <a:ext cx="2703980" cy="321658"/>
          </a:xfrm>
        </p:spPr>
        <p:txBody>
          <a:bodyPr anchor="b"/>
          <a:lstStyle>
            <a:lvl1pPr marL="0" indent="0">
              <a:buNone/>
              <a:defRPr sz="1198" b="1"/>
            </a:lvl1pPr>
            <a:lvl2pPr marL="228189" indent="0">
              <a:buNone/>
              <a:defRPr sz="998" b="1"/>
            </a:lvl2pPr>
            <a:lvl3pPr marL="456377" indent="0">
              <a:buNone/>
              <a:defRPr sz="898" b="1"/>
            </a:lvl3pPr>
            <a:lvl4pPr marL="684566" indent="0">
              <a:buNone/>
              <a:defRPr sz="799" b="1"/>
            </a:lvl4pPr>
            <a:lvl5pPr marL="912754" indent="0">
              <a:buNone/>
              <a:defRPr sz="799" b="1"/>
            </a:lvl5pPr>
            <a:lvl6pPr marL="1140943" indent="0">
              <a:buNone/>
              <a:defRPr sz="799" b="1"/>
            </a:lvl6pPr>
            <a:lvl7pPr marL="1369131" indent="0">
              <a:buNone/>
              <a:defRPr sz="799" b="1"/>
            </a:lvl7pPr>
            <a:lvl8pPr marL="1597320" indent="0">
              <a:buNone/>
              <a:defRPr sz="799" b="1"/>
            </a:lvl8pPr>
            <a:lvl9pPr marL="1825508" indent="0">
              <a:buNone/>
              <a:defRPr sz="799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3479"/>
            <a:ext cx="2703980" cy="1986619"/>
          </a:xfrm>
        </p:spPr>
        <p:txBody>
          <a:bodyPr/>
          <a:lstStyle>
            <a:lvl1pPr>
              <a:defRPr sz="1198"/>
            </a:lvl1pPr>
            <a:lvl2pPr>
              <a:defRPr sz="998"/>
            </a:lvl2pPr>
            <a:lvl3pPr>
              <a:defRPr sz="898"/>
            </a:lvl3pPr>
            <a:lvl4pPr>
              <a:defRPr sz="799"/>
            </a:lvl4pPr>
            <a:lvl5pPr>
              <a:defRPr sz="799"/>
            </a:lvl5pPr>
            <a:lvl6pPr>
              <a:defRPr sz="799"/>
            </a:lvl6pPr>
            <a:lvl7pPr>
              <a:defRPr sz="799"/>
            </a:lvl7pPr>
            <a:lvl8pPr>
              <a:defRPr sz="799"/>
            </a:lvl8pPr>
            <a:lvl9pPr>
              <a:defRPr sz="79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1" y="771821"/>
            <a:ext cx="2705042" cy="321658"/>
          </a:xfrm>
        </p:spPr>
        <p:txBody>
          <a:bodyPr anchor="b"/>
          <a:lstStyle>
            <a:lvl1pPr marL="0" indent="0">
              <a:buNone/>
              <a:defRPr sz="1198" b="1"/>
            </a:lvl1pPr>
            <a:lvl2pPr marL="228189" indent="0">
              <a:buNone/>
              <a:defRPr sz="998" b="1"/>
            </a:lvl2pPr>
            <a:lvl3pPr marL="456377" indent="0">
              <a:buNone/>
              <a:defRPr sz="898" b="1"/>
            </a:lvl3pPr>
            <a:lvl4pPr marL="684566" indent="0">
              <a:buNone/>
              <a:defRPr sz="799" b="1"/>
            </a:lvl4pPr>
            <a:lvl5pPr marL="912754" indent="0">
              <a:buNone/>
              <a:defRPr sz="799" b="1"/>
            </a:lvl5pPr>
            <a:lvl6pPr marL="1140943" indent="0">
              <a:buNone/>
              <a:defRPr sz="799" b="1"/>
            </a:lvl6pPr>
            <a:lvl7pPr marL="1369131" indent="0">
              <a:buNone/>
              <a:defRPr sz="799" b="1"/>
            </a:lvl7pPr>
            <a:lvl8pPr marL="1597320" indent="0">
              <a:buNone/>
              <a:defRPr sz="799" b="1"/>
            </a:lvl8pPr>
            <a:lvl9pPr marL="1825508" indent="0">
              <a:buNone/>
              <a:defRPr sz="799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1" y="1093479"/>
            <a:ext cx="2705042" cy="1986619"/>
          </a:xfrm>
        </p:spPr>
        <p:txBody>
          <a:bodyPr/>
          <a:lstStyle>
            <a:lvl1pPr>
              <a:defRPr sz="1198"/>
            </a:lvl1pPr>
            <a:lvl2pPr>
              <a:defRPr sz="998"/>
            </a:lvl2pPr>
            <a:lvl3pPr>
              <a:defRPr sz="898"/>
            </a:lvl3pPr>
            <a:lvl4pPr>
              <a:defRPr sz="799"/>
            </a:lvl4pPr>
            <a:lvl5pPr>
              <a:defRPr sz="799"/>
            </a:lvl5pPr>
            <a:lvl6pPr>
              <a:defRPr sz="799"/>
            </a:lvl6pPr>
            <a:lvl7pPr>
              <a:defRPr sz="799"/>
            </a:lvl7pPr>
            <a:lvl8pPr>
              <a:defRPr sz="799"/>
            </a:lvl8pPr>
            <a:lvl9pPr>
              <a:defRPr sz="79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7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337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0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2" y="137285"/>
            <a:ext cx="2013376" cy="584253"/>
          </a:xfrm>
        </p:spPr>
        <p:txBody>
          <a:bodyPr anchor="b"/>
          <a:lstStyle>
            <a:lvl1pPr algn="l">
              <a:defRPr sz="998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8" y="137284"/>
            <a:ext cx="3421145" cy="2942815"/>
          </a:xfrm>
        </p:spPr>
        <p:txBody>
          <a:bodyPr/>
          <a:lstStyle>
            <a:lvl1pPr>
              <a:defRPr sz="1597"/>
            </a:lvl1pPr>
            <a:lvl2pPr>
              <a:defRPr sz="1397"/>
            </a:lvl2pPr>
            <a:lvl3pPr>
              <a:defRPr sz="1198"/>
            </a:lvl3pPr>
            <a:lvl4pPr>
              <a:defRPr sz="998"/>
            </a:lvl4pPr>
            <a:lvl5pPr>
              <a:defRPr sz="998"/>
            </a:lvl5pPr>
            <a:lvl6pPr>
              <a:defRPr sz="998"/>
            </a:lvl6pPr>
            <a:lvl7pPr>
              <a:defRPr sz="998"/>
            </a:lvl7pPr>
            <a:lvl8pPr>
              <a:defRPr sz="998"/>
            </a:lvl8pPr>
            <a:lvl9pPr>
              <a:defRPr sz="99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2" y="721536"/>
            <a:ext cx="2013376" cy="2358562"/>
          </a:xfrm>
        </p:spPr>
        <p:txBody>
          <a:bodyPr/>
          <a:lstStyle>
            <a:lvl1pPr marL="0" indent="0">
              <a:buNone/>
              <a:defRPr sz="699"/>
            </a:lvl1pPr>
            <a:lvl2pPr marL="228189" indent="0">
              <a:buNone/>
              <a:defRPr sz="599"/>
            </a:lvl2pPr>
            <a:lvl3pPr marL="456377" indent="0">
              <a:buNone/>
              <a:defRPr sz="499"/>
            </a:lvl3pPr>
            <a:lvl4pPr marL="684566" indent="0">
              <a:buNone/>
              <a:defRPr sz="449"/>
            </a:lvl4pPr>
            <a:lvl5pPr marL="912754" indent="0">
              <a:buNone/>
              <a:defRPr sz="449"/>
            </a:lvl5pPr>
            <a:lvl6pPr marL="1140943" indent="0">
              <a:buNone/>
              <a:defRPr sz="449"/>
            </a:lvl6pPr>
            <a:lvl7pPr marL="1369131" indent="0">
              <a:buNone/>
              <a:defRPr sz="449"/>
            </a:lvl7pPr>
            <a:lvl8pPr marL="1597320" indent="0">
              <a:buNone/>
              <a:defRPr sz="449"/>
            </a:lvl8pPr>
            <a:lvl9pPr marL="1825508" indent="0">
              <a:buNone/>
              <a:defRPr sz="44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607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6" y="2413636"/>
            <a:ext cx="3671888" cy="284943"/>
          </a:xfrm>
        </p:spPr>
        <p:txBody>
          <a:bodyPr anchor="b"/>
          <a:lstStyle>
            <a:lvl1pPr algn="l">
              <a:defRPr sz="998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6" y="308090"/>
            <a:ext cx="3671888" cy="2068830"/>
          </a:xfrm>
        </p:spPr>
        <p:txBody>
          <a:bodyPr/>
          <a:lstStyle>
            <a:lvl1pPr marL="0" indent="0">
              <a:buNone/>
              <a:defRPr sz="1597"/>
            </a:lvl1pPr>
            <a:lvl2pPr marL="228189" indent="0">
              <a:buNone/>
              <a:defRPr sz="1397"/>
            </a:lvl2pPr>
            <a:lvl3pPr marL="456377" indent="0">
              <a:buNone/>
              <a:defRPr sz="1198"/>
            </a:lvl3pPr>
            <a:lvl4pPr marL="684566" indent="0">
              <a:buNone/>
              <a:defRPr sz="998"/>
            </a:lvl4pPr>
            <a:lvl5pPr marL="912754" indent="0">
              <a:buNone/>
              <a:defRPr sz="998"/>
            </a:lvl5pPr>
            <a:lvl6pPr marL="1140943" indent="0">
              <a:buNone/>
              <a:defRPr sz="998"/>
            </a:lvl6pPr>
            <a:lvl7pPr marL="1369131" indent="0">
              <a:buNone/>
              <a:defRPr sz="998"/>
            </a:lvl7pPr>
            <a:lvl8pPr marL="1597320" indent="0">
              <a:buNone/>
              <a:defRPr sz="998"/>
            </a:lvl8pPr>
            <a:lvl9pPr marL="1825508" indent="0">
              <a:buNone/>
              <a:defRPr sz="998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6" y="2698579"/>
            <a:ext cx="3671888" cy="404667"/>
          </a:xfrm>
        </p:spPr>
        <p:txBody>
          <a:bodyPr/>
          <a:lstStyle>
            <a:lvl1pPr marL="0" indent="0">
              <a:buNone/>
              <a:defRPr sz="699"/>
            </a:lvl1pPr>
            <a:lvl2pPr marL="228189" indent="0">
              <a:buNone/>
              <a:defRPr sz="599"/>
            </a:lvl2pPr>
            <a:lvl3pPr marL="456377" indent="0">
              <a:buNone/>
              <a:defRPr sz="499"/>
            </a:lvl3pPr>
            <a:lvl4pPr marL="684566" indent="0">
              <a:buNone/>
              <a:defRPr sz="449"/>
            </a:lvl4pPr>
            <a:lvl5pPr marL="912754" indent="0">
              <a:buNone/>
              <a:defRPr sz="449"/>
            </a:lvl5pPr>
            <a:lvl6pPr marL="1140943" indent="0">
              <a:buNone/>
              <a:defRPr sz="449"/>
            </a:lvl6pPr>
            <a:lvl7pPr marL="1369131" indent="0">
              <a:buNone/>
              <a:defRPr sz="449"/>
            </a:lvl7pPr>
            <a:lvl8pPr marL="1597320" indent="0">
              <a:buNone/>
              <a:defRPr sz="449"/>
            </a:lvl8pPr>
            <a:lvl9pPr marL="1825508" indent="0">
              <a:buNone/>
              <a:defRPr sz="44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39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782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4" y="138082"/>
            <a:ext cx="1376958" cy="2942017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2" y="138082"/>
            <a:ext cx="4028877" cy="2942017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2657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05991" y="138082"/>
            <a:ext cx="5507832" cy="5746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804545"/>
            <a:ext cx="5507832" cy="22755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05992" y="3195832"/>
            <a:ext cx="1427957" cy="18357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24D89-C875-44CD-8A69-9003D89C4CC0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090937" y="3195832"/>
            <a:ext cx="1937941" cy="18357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385867" y="3195832"/>
            <a:ext cx="1427957" cy="18357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226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6377" rtl="0" eaLnBrk="1" latinLnBrk="0" hangingPunct="1">
        <a:spcBef>
          <a:spcPct val="0"/>
        </a:spcBef>
        <a:buNone/>
        <a:defRPr sz="219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141" indent="-171141" algn="l" defTabSz="456377" rtl="0" eaLnBrk="1" latinLnBrk="0" hangingPunct="1">
        <a:spcBef>
          <a:spcPct val="20000"/>
        </a:spcBef>
        <a:buFont typeface="Arial" pitchFamily="34" charset="0"/>
        <a:buChar char="•"/>
        <a:defRPr sz="1597" kern="1200">
          <a:solidFill>
            <a:schemeClr val="tx1"/>
          </a:solidFill>
          <a:latin typeface="+mn-lt"/>
          <a:ea typeface="+mn-ea"/>
          <a:cs typeface="+mn-cs"/>
        </a:defRPr>
      </a:lvl1pPr>
      <a:lvl2pPr marL="370806" indent="-142618" algn="l" defTabSz="456377" rtl="0" eaLnBrk="1" latinLnBrk="0" hangingPunct="1">
        <a:spcBef>
          <a:spcPct val="20000"/>
        </a:spcBef>
        <a:buFont typeface="Arial" pitchFamily="34" charset="0"/>
        <a:buChar char="–"/>
        <a:defRPr sz="1397" kern="1200">
          <a:solidFill>
            <a:schemeClr val="tx1"/>
          </a:solidFill>
          <a:latin typeface="+mn-lt"/>
          <a:ea typeface="+mn-ea"/>
          <a:cs typeface="+mn-cs"/>
        </a:defRPr>
      </a:lvl2pPr>
      <a:lvl3pPr marL="570471" indent="-114094" algn="l" defTabSz="456377" rtl="0" eaLnBrk="1" latinLnBrk="0" hangingPunct="1">
        <a:spcBef>
          <a:spcPct val="20000"/>
        </a:spcBef>
        <a:buFont typeface="Arial" pitchFamily="34" charset="0"/>
        <a:buChar char="•"/>
        <a:defRPr sz="1198" kern="1200">
          <a:solidFill>
            <a:schemeClr val="tx1"/>
          </a:solidFill>
          <a:latin typeface="+mn-lt"/>
          <a:ea typeface="+mn-ea"/>
          <a:cs typeface="+mn-cs"/>
        </a:defRPr>
      </a:lvl3pPr>
      <a:lvl4pPr marL="798660" indent="-114094" algn="l" defTabSz="456377" rtl="0" eaLnBrk="1" latinLnBrk="0" hangingPunct="1">
        <a:spcBef>
          <a:spcPct val="20000"/>
        </a:spcBef>
        <a:buFont typeface="Arial" pitchFamily="34" charset="0"/>
        <a:buChar char="–"/>
        <a:defRPr sz="998" kern="1200">
          <a:solidFill>
            <a:schemeClr val="tx1"/>
          </a:solidFill>
          <a:latin typeface="+mn-lt"/>
          <a:ea typeface="+mn-ea"/>
          <a:cs typeface="+mn-cs"/>
        </a:defRPr>
      </a:lvl4pPr>
      <a:lvl5pPr marL="1026848" indent="-114094" algn="l" defTabSz="456377" rtl="0" eaLnBrk="1" latinLnBrk="0" hangingPunct="1">
        <a:spcBef>
          <a:spcPct val="20000"/>
        </a:spcBef>
        <a:buFont typeface="Arial" pitchFamily="34" charset="0"/>
        <a:buChar char="»"/>
        <a:defRPr sz="998" kern="1200">
          <a:solidFill>
            <a:schemeClr val="tx1"/>
          </a:solidFill>
          <a:latin typeface="+mn-lt"/>
          <a:ea typeface="+mn-ea"/>
          <a:cs typeface="+mn-cs"/>
        </a:defRPr>
      </a:lvl5pPr>
      <a:lvl6pPr marL="1255037" indent="-114094" algn="l" defTabSz="456377" rtl="0" eaLnBrk="1" latinLnBrk="0" hangingPunct="1">
        <a:spcBef>
          <a:spcPct val="20000"/>
        </a:spcBef>
        <a:buFont typeface="Arial" pitchFamily="34" charset="0"/>
        <a:buChar char="•"/>
        <a:defRPr sz="998" kern="1200">
          <a:solidFill>
            <a:schemeClr val="tx1"/>
          </a:solidFill>
          <a:latin typeface="+mn-lt"/>
          <a:ea typeface="+mn-ea"/>
          <a:cs typeface="+mn-cs"/>
        </a:defRPr>
      </a:lvl6pPr>
      <a:lvl7pPr marL="1483225" indent="-114094" algn="l" defTabSz="456377" rtl="0" eaLnBrk="1" latinLnBrk="0" hangingPunct="1">
        <a:spcBef>
          <a:spcPct val="20000"/>
        </a:spcBef>
        <a:buFont typeface="Arial" pitchFamily="34" charset="0"/>
        <a:buChar char="•"/>
        <a:defRPr sz="998" kern="1200">
          <a:solidFill>
            <a:schemeClr val="tx1"/>
          </a:solidFill>
          <a:latin typeface="+mn-lt"/>
          <a:ea typeface="+mn-ea"/>
          <a:cs typeface="+mn-cs"/>
        </a:defRPr>
      </a:lvl7pPr>
      <a:lvl8pPr marL="1711414" indent="-114094" algn="l" defTabSz="456377" rtl="0" eaLnBrk="1" latinLnBrk="0" hangingPunct="1">
        <a:spcBef>
          <a:spcPct val="20000"/>
        </a:spcBef>
        <a:buFont typeface="Arial" pitchFamily="34" charset="0"/>
        <a:buChar char="•"/>
        <a:defRPr sz="998" kern="1200">
          <a:solidFill>
            <a:schemeClr val="tx1"/>
          </a:solidFill>
          <a:latin typeface="+mn-lt"/>
          <a:ea typeface="+mn-ea"/>
          <a:cs typeface="+mn-cs"/>
        </a:defRPr>
      </a:lvl8pPr>
      <a:lvl9pPr marL="1939602" indent="-114094" algn="l" defTabSz="456377" rtl="0" eaLnBrk="1" latinLnBrk="0" hangingPunct="1">
        <a:spcBef>
          <a:spcPct val="20000"/>
        </a:spcBef>
        <a:buFont typeface="Arial" pitchFamily="34" charset="0"/>
        <a:buChar char="•"/>
        <a:defRPr sz="9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1pPr>
      <a:lvl2pPr marL="228189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2pPr>
      <a:lvl3pPr marL="456377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3pPr>
      <a:lvl4pPr marL="684566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4pPr>
      <a:lvl5pPr marL="912754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5pPr>
      <a:lvl6pPr marL="1140943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6pPr>
      <a:lvl7pPr marL="1369131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7pPr>
      <a:lvl8pPr marL="1597320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8pPr>
      <a:lvl9pPr marL="1825508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11.jpg"/><Relationship Id="rId7" Type="http://schemas.openxmlformats.org/officeDocument/2006/relationships/image" Target="../media/image15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25.jpg"/><Relationship Id="rId7" Type="http://schemas.openxmlformats.org/officeDocument/2006/relationships/image" Target="../media/image29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g"/><Relationship Id="rId13" Type="http://schemas.openxmlformats.org/officeDocument/2006/relationships/image" Target="../media/image41.jpg"/><Relationship Id="rId3" Type="http://schemas.openxmlformats.org/officeDocument/2006/relationships/image" Target="../media/image31.jpg"/><Relationship Id="rId7" Type="http://schemas.openxmlformats.org/officeDocument/2006/relationships/image" Target="../media/image35.jpg"/><Relationship Id="rId12" Type="http://schemas.openxmlformats.org/officeDocument/2006/relationships/image" Target="../media/image40.gif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g"/><Relationship Id="rId11" Type="http://schemas.openxmlformats.org/officeDocument/2006/relationships/image" Target="../media/image39.png"/><Relationship Id="rId5" Type="http://schemas.openxmlformats.org/officeDocument/2006/relationships/image" Target="../media/image33.jpg"/><Relationship Id="rId10" Type="http://schemas.openxmlformats.org/officeDocument/2006/relationships/image" Target="../media/image38.jpg"/><Relationship Id="rId4" Type="http://schemas.openxmlformats.org/officeDocument/2006/relationships/image" Target="../media/image32.jpg"/><Relationship Id="rId9" Type="http://schemas.openxmlformats.org/officeDocument/2006/relationships/image" Target="../media/image3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-1"/>
            <a:ext cx="6120000" cy="34488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2952000"/>
            <a:ext cx="1800000" cy="504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>
                <a:solidFill>
                  <a:srgbClr val="FFFF00"/>
                </a:solidFill>
                <a:latin typeface="Andy" pitchFamily="66" charset="0"/>
              </a:rPr>
              <a:t>Chanté par Julien Clerc</a:t>
            </a:r>
          </a:p>
          <a:p>
            <a:pPr algn="ctr"/>
            <a:r>
              <a:rPr lang="fr-FR" sz="1400" dirty="0">
                <a:solidFill>
                  <a:srgbClr val="FFFF00"/>
                </a:solidFill>
                <a:latin typeface="Andy" pitchFamily="66" charset="0"/>
              </a:rPr>
              <a:t>Diaporama © Apex</a:t>
            </a:r>
          </a:p>
        </p:txBody>
      </p:sp>
      <p:sp>
        <p:nvSpPr>
          <p:cNvPr id="2" name="Rectangle 1"/>
          <p:cNvSpPr/>
          <p:nvPr/>
        </p:nvSpPr>
        <p:spPr>
          <a:xfrm>
            <a:off x="720000" y="1588"/>
            <a:ext cx="4680000" cy="1440000"/>
          </a:xfrm>
          <a:prstGeom prst="rect">
            <a:avLst/>
          </a:prstGeom>
          <a:noFill/>
        </p:spPr>
        <p:txBody>
          <a:bodyPr wrap="none" lIns="45636" tIns="22818" rIns="45636" bIns="22818" numCol="1">
            <a:prstTxWarp prst="textDeflateBottom">
              <a:avLst/>
            </a:prstTxWarp>
            <a:spAutoFit/>
          </a:bodyPr>
          <a:lstStyle/>
          <a:p>
            <a:pPr algn="ctr"/>
            <a:r>
              <a:rPr lang="fr-FR" sz="2695" b="1" dirty="0">
                <a:ln w="19050">
                  <a:solidFill>
                    <a:srgbClr val="FFFF00"/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ndy" panose="03080602030302030203" pitchFamily="66" charset="0"/>
              </a:rPr>
              <a:t>Femmes, je vous aime</a:t>
            </a:r>
          </a:p>
        </p:txBody>
      </p:sp>
    </p:spTree>
    <p:extLst>
      <p:ext uri="{BB962C8B-B14F-4D97-AF65-F5344CB8AC3E}">
        <p14:creationId xmlns:p14="http://schemas.microsoft.com/office/powerpoint/2010/main" val="343342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sndAc>
          <p:stSnd>
            <p:snd r:embed="rId2" name="Femme je vous aime.wav"/>
          </p:stSnd>
        </p:sndAc>
      </p:transition>
    </mc:Choice>
    <mc:Fallback xmlns="">
      <p:transition advClick="0" advTm="11000">
        <p:sndAc>
          <p:stSnd>
            <p:snd r:embed="rId4" name="Femme je vous a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200"/>
                            </p:stCondLst>
                            <p:childTnLst>
                              <p:par>
                                <p:cTn id="1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488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2952000"/>
            <a:ext cx="1800000" cy="504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>
                <a:solidFill>
                  <a:srgbClr val="FFFF00"/>
                </a:solidFill>
                <a:latin typeface="Andy" pitchFamily="66" charset="0"/>
              </a:rPr>
              <a:t>Chanté par Julien Clerc</a:t>
            </a:r>
          </a:p>
          <a:p>
            <a:pPr algn="ctr"/>
            <a:r>
              <a:rPr lang="fr-FR" sz="1400" dirty="0">
                <a:solidFill>
                  <a:srgbClr val="FFFF00"/>
                </a:solidFill>
                <a:latin typeface="Andy" pitchFamily="66" charset="0"/>
              </a:rPr>
              <a:t>Diaporama © Apex</a:t>
            </a:r>
          </a:p>
        </p:txBody>
      </p:sp>
      <p:sp>
        <p:nvSpPr>
          <p:cNvPr id="2" name="Rectangle 1"/>
          <p:cNvSpPr/>
          <p:nvPr/>
        </p:nvSpPr>
        <p:spPr>
          <a:xfrm>
            <a:off x="720000" y="1588"/>
            <a:ext cx="4680000" cy="1440000"/>
          </a:xfrm>
          <a:prstGeom prst="rect">
            <a:avLst/>
          </a:prstGeom>
          <a:noFill/>
        </p:spPr>
        <p:txBody>
          <a:bodyPr wrap="none" lIns="45636" tIns="22818" rIns="45636" bIns="22818" numCol="1">
            <a:prstTxWarp prst="textDeflateBottom">
              <a:avLst/>
            </a:prstTxWarp>
            <a:spAutoFit/>
          </a:bodyPr>
          <a:lstStyle/>
          <a:p>
            <a:pPr algn="ctr"/>
            <a:r>
              <a:rPr lang="fr-FR" sz="2695" b="1" dirty="0">
                <a:ln w="19050">
                  <a:solidFill>
                    <a:srgbClr val="FFFF00"/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ndy" panose="03080602030302030203" pitchFamily="66" charset="0"/>
              </a:rPr>
              <a:t>Femmes, je vous aime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911ED3D2-4936-477B-ABCB-179B841C43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4D18A66E-644C-48B7-B307-FF15743959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6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B615416-A190-430B-A8A1-8F0CEF343D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F2785298-48A8-4EAE-872D-28F1A822A3F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EE35DFC8-3BFB-45B7-9E24-F0FD887341E6}"/>
              </a:ext>
            </a:extLst>
          </p:cNvPr>
          <p:cNvSpPr txBox="1"/>
          <p:nvPr/>
        </p:nvSpPr>
        <p:spPr>
          <a:xfrm>
            <a:off x="72000" y="1587"/>
            <a:ext cx="2084390" cy="82971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198" dirty="0">
                <a:latin typeface="Amazone BT" panose="03020702040507090A04" pitchFamily="66" charset="0"/>
              </a:rPr>
              <a:t>Quelquefois si douces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Quand la vie me touche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Comme nous tous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Alors si douces</a:t>
            </a:r>
          </a:p>
        </p:txBody>
      </p:sp>
    </p:spTree>
    <p:extLst>
      <p:ext uri="{BB962C8B-B14F-4D97-AF65-F5344CB8AC3E}">
        <p14:creationId xmlns:p14="http://schemas.microsoft.com/office/powerpoint/2010/main" val="1093909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7000"/>
    </mc:Choice>
    <mc:Fallback xmlns="">
      <p:transition advClick="0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7"/>
            <a:ext cx="6120000" cy="3450150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72000" y="1587"/>
            <a:ext cx="2084390" cy="82971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198" dirty="0">
                <a:latin typeface="Amazone BT" panose="03020702040507090A04" pitchFamily="66" charset="0"/>
              </a:rPr>
              <a:t>Quelquefois si douces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Quand la vie me touche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Comme nous tous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Alors si douces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84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51128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61E5E65-C6E6-4156-A74E-7BEBE51A44F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50150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72000" y="1587"/>
            <a:ext cx="2084390" cy="82971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198" dirty="0">
                <a:latin typeface="Amazone BT" panose="03020702040507090A04" pitchFamily="66" charset="0"/>
              </a:rPr>
              <a:t>Quelquefois si dures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Que chaque blessure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Longtemps me dure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Longtemps me dure</a:t>
            </a:r>
          </a:p>
        </p:txBody>
      </p:sp>
    </p:spTree>
    <p:extLst>
      <p:ext uri="{BB962C8B-B14F-4D97-AF65-F5344CB8AC3E}">
        <p14:creationId xmlns:p14="http://schemas.microsoft.com/office/powerpoint/2010/main" val="4043135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6000"/>
    </mc:Choice>
    <mc:Fallback xmlns="">
      <p:transition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488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2000" y="0"/>
            <a:ext cx="2084390" cy="82971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198" dirty="0">
                <a:latin typeface="Amazone BT" panose="03020702040507090A04" pitchFamily="66" charset="0"/>
              </a:rPr>
              <a:t>Quelquefois si dures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Que chaque blessure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Longtemps me dure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Longtemps me dure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88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88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88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88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4880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534E3C53-2F6F-42EC-84DB-8A92DAD1A19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8800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72000" y="0"/>
            <a:ext cx="2084390" cy="119840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Femmes, je vous aime</a:t>
            </a:r>
          </a:p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Femmes, je vous aime</a:t>
            </a:r>
          </a:p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Je n'en connais pas de faciles</a:t>
            </a:r>
          </a:p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Je n'en connais que de fragiles</a:t>
            </a:r>
          </a:p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Et difficiles</a:t>
            </a:r>
          </a:p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Oui difficiles</a:t>
            </a:r>
          </a:p>
        </p:txBody>
      </p:sp>
    </p:spTree>
    <p:extLst>
      <p:ext uri="{BB962C8B-B14F-4D97-AF65-F5344CB8AC3E}">
        <p14:creationId xmlns:p14="http://schemas.microsoft.com/office/powerpoint/2010/main" val="101259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5000"/>
    </mc:Choice>
    <mc:Fallback xmlns="">
      <p:transition spd="slow" advClick="0" advTm="4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7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983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2000" y="0"/>
            <a:ext cx="2084390" cy="119840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Femmes, je vous aime</a:t>
            </a:r>
          </a:p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Femmes, je vous aime</a:t>
            </a:r>
          </a:p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Je n'en connais pas de faciles</a:t>
            </a:r>
          </a:p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Je n'en connais que de fragiles</a:t>
            </a:r>
          </a:p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Et difficiles</a:t>
            </a:r>
          </a:p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Oui difficiles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211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6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5015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93A8ACA2-E055-4D5A-9A35-EC791B7D925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5015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72000" y="0"/>
            <a:ext cx="2084390" cy="82971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Quelquefois si drôles</a:t>
            </a:r>
          </a:p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Sur un coin d'épaule</a:t>
            </a:r>
          </a:p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Oh oui si drôles</a:t>
            </a:r>
          </a:p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Regard qui frôle</a:t>
            </a:r>
          </a:p>
        </p:txBody>
      </p:sp>
    </p:spTree>
    <p:extLst>
      <p:ext uri="{BB962C8B-B14F-4D97-AF65-F5344CB8AC3E}">
        <p14:creationId xmlns:p14="http://schemas.microsoft.com/office/powerpoint/2010/main" val="2269342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6000"/>
    </mc:Choice>
    <mc:Fallback xmlns="">
      <p:transition spd="slow"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501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2000" y="0"/>
            <a:ext cx="2084390" cy="82971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Quelquefois si drôles</a:t>
            </a:r>
          </a:p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Sur un coin d'épaule</a:t>
            </a:r>
          </a:p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Oh oui si drôles</a:t>
            </a:r>
          </a:p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Regard qui frôle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342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99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4E47D24-FFB8-49F3-AAC3-52A82C08CE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72000" y="0"/>
            <a:ext cx="2084390" cy="82971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Quelquefois si seules</a:t>
            </a:r>
          </a:p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Parfois </a:t>
            </a:r>
            <a:r>
              <a:rPr lang="fr-FR" sz="1198" dirty="0" err="1">
                <a:solidFill>
                  <a:srgbClr val="FFFF00"/>
                </a:solidFill>
                <a:latin typeface="Amazone BT" panose="03020702040507090A04" pitchFamily="66" charset="0"/>
              </a:rPr>
              <a:t>ell's</a:t>
            </a:r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 le veulent</a:t>
            </a:r>
          </a:p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Oui mais si seules</a:t>
            </a:r>
          </a:p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Oui mais si seules</a:t>
            </a:r>
          </a:p>
        </p:txBody>
      </p:sp>
    </p:spTree>
    <p:extLst>
      <p:ext uri="{BB962C8B-B14F-4D97-AF65-F5344CB8AC3E}">
        <p14:creationId xmlns:p14="http://schemas.microsoft.com/office/powerpoint/2010/main" val="365355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6000"/>
    </mc:Choice>
    <mc:Fallback xmlns="">
      <p:transition spd="slow"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2000" y="0"/>
            <a:ext cx="2084390" cy="82971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Quelquefois si seules</a:t>
            </a:r>
          </a:p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Parfois </a:t>
            </a:r>
            <a:r>
              <a:rPr lang="fr-FR" sz="1198" dirty="0" err="1">
                <a:solidFill>
                  <a:srgbClr val="FFFF00"/>
                </a:solidFill>
                <a:latin typeface="Amazone BT" panose="03020702040507090A04" pitchFamily="66" charset="0"/>
              </a:rPr>
              <a:t>ell's</a:t>
            </a:r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 le veulent</a:t>
            </a:r>
          </a:p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Oui mais Si seules</a:t>
            </a:r>
          </a:p>
          <a:p>
            <a:r>
              <a:rPr lang="fr-FR" sz="1198" dirty="0">
                <a:solidFill>
                  <a:srgbClr val="FFFF00"/>
                </a:solidFill>
                <a:latin typeface="Amazone BT" panose="03020702040507090A04" pitchFamily="66" charset="0"/>
              </a:rPr>
              <a:t>Oui mais si seules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841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6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6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5015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B5ED82B2-B196-44B9-BEFB-62F9EFD86E4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72000" y="0"/>
            <a:ext cx="2084390" cy="119840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198" dirty="0">
                <a:latin typeface="Amazone BT" panose="03020702040507090A04" pitchFamily="66" charset="0"/>
              </a:rPr>
              <a:t>Femmes, je vous aime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Femmes, je vous aime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Vous </a:t>
            </a:r>
            <a:r>
              <a:rPr lang="fr-FR" sz="1198" dirty="0" err="1">
                <a:latin typeface="Amazone BT" panose="03020702040507090A04" pitchFamily="66" charset="0"/>
              </a:rPr>
              <a:t>êt's</a:t>
            </a:r>
            <a:r>
              <a:rPr lang="fr-FR" sz="1198" dirty="0">
                <a:latin typeface="Amazone BT" panose="03020702040507090A04" pitchFamily="66" charset="0"/>
              </a:rPr>
              <a:t> ma mère, je vous ressemble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Et tout ensemble mon enfant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Mon impatience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Et ma souffrance</a:t>
            </a:r>
          </a:p>
        </p:txBody>
      </p:sp>
    </p:spTree>
    <p:extLst>
      <p:ext uri="{BB962C8B-B14F-4D97-AF65-F5344CB8AC3E}">
        <p14:creationId xmlns:p14="http://schemas.microsoft.com/office/powerpoint/2010/main" val="152737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1000"/>
    </mc:Choice>
    <mc:Fallback xmlns="">
      <p:transition spd="slow" advClick="0" advTm="4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8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733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416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2000" y="0"/>
            <a:ext cx="2084390" cy="119840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198" dirty="0">
                <a:latin typeface="Amazone BT" panose="03020702040507090A04" pitchFamily="66" charset="0"/>
              </a:rPr>
              <a:t>Femmes, je vous aime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Femmes, je vous aime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Vous </a:t>
            </a:r>
            <a:r>
              <a:rPr lang="fr-FR" sz="1198" dirty="0" err="1">
                <a:latin typeface="Amazone BT" panose="03020702040507090A04" pitchFamily="66" charset="0"/>
              </a:rPr>
              <a:t>êt's</a:t>
            </a:r>
            <a:r>
              <a:rPr lang="fr-FR" sz="1198" dirty="0">
                <a:latin typeface="Amazone BT" panose="03020702040507090A04" pitchFamily="66" charset="0"/>
              </a:rPr>
              <a:t> ma mère, je vous ressemble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Et tout ensemble mon enfant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Mon impatience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Et ma souffrance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211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210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112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9CB0EAC1-68C0-4A8E-A70C-BB6F2341A8F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50150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72000" y="0"/>
            <a:ext cx="2084390" cy="1382751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1198" dirty="0">
                <a:latin typeface="Amazone BT" panose="03020702040507090A04" pitchFamily="66" charset="0"/>
              </a:rPr>
              <a:t>Femmes, je vous aime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Femmes, je vous aime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Si parfois ces mots se déchirent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C'est que je n'ose pas vous dire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Je vous désire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Ou même pire</a:t>
            </a:r>
          </a:p>
          <a:p>
            <a:r>
              <a:rPr lang="fr-FR" sz="1198" dirty="0">
                <a:latin typeface="Amazone BT" panose="03020702040507090A04" pitchFamily="66" charset="0"/>
              </a:rPr>
              <a:t>O...Femmes</a:t>
            </a:r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8372C181-091B-4216-9371-1D86B46863B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BAACC8CC-9EA3-4D87-A6DB-22C3A3E89A1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22" name="ZoneTexte 21">
            <a:extLst>
              <a:ext uri="{FF2B5EF4-FFF2-40B4-BE49-F238E27FC236}">
                <a16:creationId xmlns:a16="http://schemas.microsoft.com/office/drawing/2014/main" id="{20E43675-0D21-4A72-B51E-93E0BF6A3D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23" name="Image 3">
            <a:extLst>
              <a:ext uri="{FF2B5EF4-FFF2-40B4-BE49-F238E27FC236}">
                <a16:creationId xmlns:a16="http://schemas.microsoft.com/office/drawing/2014/main" id="{6C699CC9-73B8-4B49-B779-A940AA7584F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0FE35065-48F1-4E8E-BBF4-E790ABD5E0D1}"/>
              </a:ext>
            </a:extLst>
          </p:cNvPr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1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3111263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42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8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28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571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214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3857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4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8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4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6000"/>
                            </p:stCondLst>
                            <p:childTnLst>
                              <p:par>
                                <p:cTn id="4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2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1964</TotalTime>
  <Words>282</Words>
  <Application>Microsoft Office PowerPoint</Application>
  <PresentationFormat>Personnalisé</PresentationFormat>
  <Paragraphs>72</Paragraphs>
  <Slides>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4" baseType="lpstr">
      <vt:lpstr>Andy</vt:lpstr>
      <vt:lpstr>Arial</vt:lpstr>
      <vt:lpstr>Amazone BT</vt:lpstr>
      <vt:lpstr>Algerian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apex1</cp:lastModifiedBy>
  <cp:revision>122</cp:revision>
  <dcterms:created xsi:type="dcterms:W3CDTF">2013-01-07T10:11:42Z</dcterms:created>
  <dcterms:modified xsi:type="dcterms:W3CDTF">2024-10-04T09:21:54Z</dcterms:modified>
</cp:coreProperties>
</file>