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305" r:id="rId4"/>
    <p:sldId id="352" r:id="rId5"/>
    <p:sldId id="361" r:id="rId6"/>
    <p:sldId id="316" r:id="rId7"/>
    <p:sldId id="275" r:id="rId8"/>
    <p:sldId id="342" r:id="rId9"/>
    <p:sldId id="307" r:id="rId10"/>
    <p:sldId id="343" r:id="rId11"/>
    <p:sldId id="353" r:id="rId12"/>
    <p:sldId id="344" r:id="rId13"/>
    <p:sldId id="314" r:id="rId14"/>
    <p:sldId id="345" r:id="rId15"/>
    <p:sldId id="360" r:id="rId16"/>
    <p:sldId id="346" r:id="rId17"/>
    <p:sldId id="312" r:id="rId18"/>
    <p:sldId id="347" r:id="rId19"/>
    <p:sldId id="313" r:id="rId20"/>
    <p:sldId id="348" r:id="rId21"/>
    <p:sldId id="310" r:id="rId22"/>
    <p:sldId id="349" r:id="rId23"/>
    <p:sldId id="354" r:id="rId24"/>
    <p:sldId id="350" r:id="rId25"/>
    <p:sldId id="351" r:id="rId26"/>
    <p:sldId id="357" r:id="rId27"/>
    <p:sldId id="311" r:id="rId28"/>
    <p:sldId id="358" r:id="rId29"/>
    <p:sldId id="355" r:id="rId30"/>
    <p:sldId id="362" r:id="rId31"/>
    <p:sldId id="356" r:id="rId32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38nDgunaxF+V58ugMwZYA==" hashData="OSBPc7RYVO6ytpt443uDLDc8Mm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0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0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1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41" y="3705623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41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22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4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6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086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2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16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778" y="134502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466" y="134502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4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24" indent="0">
              <a:buNone/>
              <a:defRPr sz="2100" b="1"/>
            </a:lvl2pPr>
            <a:lvl3pPr marL="950451" indent="0">
              <a:buNone/>
              <a:defRPr sz="1800" b="1"/>
            </a:lvl3pPr>
            <a:lvl4pPr marL="1425635" indent="0">
              <a:buNone/>
              <a:defRPr sz="1700" b="1"/>
            </a:lvl4pPr>
            <a:lvl5pPr marL="1900864" indent="0">
              <a:buNone/>
              <a:defRPr sz="1700" b="1"/>
            </a:lvl5pPr>
            <a:lvl6pPr marL="2376043" indent="0">
              <a:buNone/>
              <a:defRPr sz="1700" b="1"/>
            </a:lvl6pPr>
            <a:lvl7pPr marL="2851279" indent="0">
              <a:buNone/>
              <a:defRPr sz="1700" b="1"/>
            </a:lvl7pPr>
            <a:lvl8pPr marL="3326491" indent="0">
              <a:buNone/>
              <a:defRPr sz="1700" b="1"/>
            </a:lvl8pPr>
            <a:lvl9pPr marL="380168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14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24" indent="0">
              <a:buNone/>
              <a:defRPr sz="2100" b="1"/>
            </a:lvl2pPr>
            <a:lvl3pPr marL="950451" indent="0">
              <a:buNone/>
              <a:defRPr sz="1800" b="1"/>
            </a:lvl3pPr>
            <a:lvl4pPr marL="1425635" indent="0">
              <a:buNone/>
              <a:defRPr sz="1700" b="1"/>
            </a:lvl4pPr>
            <a:lvl5pPr marL="1900864" indent="0">
              <a:buNone/>
              <a:defRPr sz="1700" b="1"/>
            </a:lvl5pPr>
            <a:lvl6pPr marL="2376043" indent="0">
              <a:buNone/>
              <a:defRPr sz="1700" b="1"/>
            </a:lvl6pPr>
            <a:lvl7pPr marL="2851279" indent="0">
              <a:buNone/>
              <a:defRPr sz="1700" b="1"/>
            </a:lvl7pPr>
            <a:lvl8pPr marL="3326491" indent="0">
              <a:buNone/>
              <a:defRPr sz="1700" b="1"/>
            </a:lvl8pPr>
            <a:lvl9pPr marL="380168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7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2" y="232705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77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224" indent="0">
              <a:buNone/>
              <a:defRPr sz="1300"/>
            </a:lvl2pPr>
            <a:lvl3pPr marL="950451" indent="0">
              <a:buNone/>
              <a:defRPr sz="1100"/>
            </a:lvl3pPr>
            <a:lvl4pPr marL="1425635" indent="0">
              <a:buNone/>
              <a:defRPr sz="1000"/>
            </a:lvl4pPr>
            <a:lvl5pPr marL="1900864" indent="0">
              <a:buNone/>
              <a:defRPr sz="1000"/>
            </a:lvl5pPr>
            <a:lvl6pPr marL="2376043" indent="0">
              <a:buNone/>
              <a:defRPr sz="1000"/>
            </a:lvl6pPr>
            <a:lvl7pPr marL="2851279" indent="0">
              <a:buNone/>
              <a:defRPr sz="1000"/>
            </a:lvl7pPr>
            <a:lvl8pPr marL="3326491" indent="0">
              <a:buNone/>
              <a:defRPr sz="1000"/>
            </a:lvl8pPr>
            <a:lvl9pPr marL="380168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224" indent="0">
              <a:buNone/>
              <a:defRPr sz="2900"/>
            </a:lvl2pPr>
            <a:lvl3pPr marL="950451" indent="0">
              <a:buNone/>
              <a:defRPr sz="2500"/>
            </a:lvl3pPr>
            <a:lvl4pPr marL="1425635" indent="0">
              <a:buNone/>
              <a:defRPr sz="2100"/>
            </a:lvl4pPr>
            <a:lvl5pPr marL="1900864" indent="0">
              <a:buNone/>
              <a:defRPr sz="2100"/>
            </a:lvl5pPr>
            <a:lvl6pPr marL="2376043" indent="0">
              <a:buNone/>
              <a:defRPr sz="2100"/>
            </a:lvl6pPr>
            <a:lvl7pPr marL="2851279" indent="0">
              <a:buNone/>
              <a:defRPr sz="2100"/>
            </a:lvl7pPr>
            <a:lvl8pPr marL="3326491" indent="0">
              <a:buNone/>
              <a:defRPr sz="2100"/>
            </a:lvl8pPr>
            <a:lvl9pPr marL="380168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224" indent="0">
              <a:buNone/>
              <a:defRPr sz="1300"/>
            </a:lvl2pPr>
            <a:lvl3pPr marL="950451" indent="0">
              <a:buNone/>
              <a:defRPr sz="1100"/>
            </a:lvl3pPr>
            <a:lvl4pPr marL="1425635" indent="0">
              <a:buNone/>
              <a:defRPr sz="1000"/>
            </a:lvl4pPr>
            <a:lvl5pPr marL="1900864" indent="0">
              <a:buNone/>
              <a:defRPr sz="1000"/>
            </a:lvl5pPr>
            <a:lvl6pPr marL="2376043" indent="0">
              <a:buNone/>
              <a:defRPr sz="1000"/>
            </a:lvl6pPr>
            <a:lvl7pPr marL="2851279" indent="0">
              <a:buNone/>
              <a:defRPr sz="1000"/>
            </a:lvl7pPr>
            <a:lvl8pPr marL="3326491" indent="0">
              <a:buNone/>
              <a:defRPr sz="1000"/>
            </a:lvl8pPr>
            <a:lvl9pPr marL="380168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2" y="23403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59" y="23403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86" y="1789739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73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7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37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2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92" y="3702021"/>
            <a:ext cx="7344649" cy="1144208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92" y="244179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76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27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378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5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2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0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5" y="134492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492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5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766" indent="0">
              <a:buNone/>
              <a:defRPr sz="2100" b="1"/>
            </a:lvl2pPr>
            <a:lvl3pPr marL="945540" indent="0">
              <a:buNone/>
              <a:defRPr sz="1800" b="1"/>
            </a:lvl3pPr>
            <a:lvl4pPr marL="1418271" indent="0">
              <a:buNone/>
              <a:defRPr sz="1700" b="1"/>
            </a:lvl4pPr>
            <a:lvl5pPr marL="1891043" indent="0">
              <a:buNone/>
              <a:defRPr sz="1700" b="1"/>
            </a:lvl5pPr>
            <a:lvl6pPr marL="2363787" indent="0">
              <a:buNone/>
              <a:defRPr sz="1700" b="1"/>
            </a:lvl6pPr>
            <a:lvl7pPr marL="2836567" indent="0">
              <a:buNone/>
              <a:defRPr sz="1700" b="1"/>
            </a:lvl7pPr>
            <a:lvl8pPr marL="3309294" indent="0">
              <a:buNone/>
              <a:defRPr sz="1700" b="1"/>
            </a:lvl8pPr>
            <a:lvl9pPr marL="37820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609"/>
            <a:ext cx="3817838" cy="33192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5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766" indent="0">
              <a:buNone/>
              <a:defRPr sz="2100" b="1"/>
            </a:lvl2pPr>
            <a:lvl3pPr marL="945540" indent="0">
              <a:buNone/>
              <a:defRPr sz="1800" b="1"/>
            </a:lvl3pPr>
            <a:lvl4pPr marL="1418271" indent="0">
              <a:buNone/>
              <a:defRPr sz="1700" b="1"/>
            </a:lvl4pPr>
            <a:lvl5pPr marL="1891043" indent="0">
              <a:buNone/>
              <a:defRPr sz="1700" b="1"/>
            </a:lvl5pPr>
            <a:lvl6pPr marL="2363787" indent="0">
              <a:buNone/>
              <a:defRPr sz="1700" b="1"/>
            </a:lvl6pPr>
            <a:lvl7pPr marL="2836567" indent="0">
              <a:buNone/>
              <a:defRPr sz="1700" b="1"/>
            </a:lvl7pPr>
            <a:lvl8pPr marL="3309294" indent="0">
              <a:buNone/>
              <a:defRPr sz="1700" b="1"/>
            </a:lvl8pPr>
            <a:lvl9pPr marL="37820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609"/>
            <a:ext cx="3819337" cy="33192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1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712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17" y="1205569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766" indent="0">
              <a:buNone/>
              <a:defRPr sz="1100"/>
            </a:lvl2pPr>
            <a:lvl3pPr marL="945540" indent="0">
              <a:buNone/>
              <a:defRPr sz="1100"/>
            </a:lvl3pPr>
            <a:lvl4pPr marL="1418271" indent="0">
              <a:buNone/>
              <a:defRPr sz="1000"/>
            </a:lvl4pPr>
            <a:lvl5pPr marL="1891043" indent="0">
              <a:buNone/>
              <a:defRPr sz="1000"/>
            </a:lvl5pPr>
            <a:lvl6pPr marL="2363787" indent="0">
              <a:buNone/>
              <a:defRPr sz="1000"/>
            </a:lvl6pPr>
            <a:lvl7pPr marL="2836567" indent="0">
              <a:buNone/>
              <a:defRPr sz="1000"/>
            </a:lvl7pPr>
            <a:lvl8pPr marL="3309294" indent="0">
              <a:buNone/>
              <a:defRPr sz="1000"/>
            </a:lvl8pPr>
            <a:lvl9pPr marL="37820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3"/>
            <a:ext cx="5184458" cy="47608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766" indent="0">
              <a:buNone/>
              <a:defRPr sz="2900"/>
            </a:lvl2pPr>
            <a:lvl3pPr marL="945540" indent="0">
              <a:buNone/>
              <a:defRPr sz="2500"/>
            </a:lvl3pPr>
            <a:lvl4pPr marL="1418271" indent="0">
              <a:buNone/>
              <a:defRPr sz="2100"/>
            </a:lvl4pPr>
            <a:lvl5pPr marL="1891043" indent="0">
              <a:buNone/>
              <a:defRPr sz="2100"/>
            </a:lvl5pPr>
            <a:lvl6pPr marL="2363787" indent="0">
              <a:buNone/>
              <a:defRPr sz="2100"/>
            </a:lvl6pPr>
            <a:lvl7pPr marL="2836567" indent="0">
              <a:buNone/>
              <a:defRPr sz="2100"/>
            </a:lvl7pPr>
            <a:lvl8pPr marL="3309294" indent="0">
              <a:buNone/>
              <a:defRPr sz="2100"/>
            </a:lvl8pPr>
            <a:lvl9pPr marL="378205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766" indent="0">
              <a:buNone/>
              <a:defRPr sz="1100"/>
            </a:lvl2pPr>
            <a:lvl3pPr marL="945540" indent="0">
              <a:buNone/>
              <a:defRPr sz="1100"/>
            </a:lvl3pPr>
            <a:lvl4pPr marL="1418271" indent="0">
              <a:buNone/>
              <a:defRPr sz="1000"/>
            </a:lvl4pPr>
            <a:lvl5pPr marL="1891043" indent="0">
              <a:buNone/>
              <a:defRPr sz="1000"/>
            </a:lvl5pPr>
            <a:lvl6pPr marL="2363787" indent="0">
              <a:buNone/>
              <a:defRPr sz="1000"/>
            </a:lvl6pPr>
            <a:lvl7pPr marL="2836567" indent="0">
              <a:buNone/>
              <a:defRPr sz="1000"/>
            </a:lvl7pPr>
            <a:lvl8pPr marL="3309294" indent="0">
              <a:buNone/>
              <a:defRPr sz="1000"/>
            </a:lvl8pPr>
            <a:lvl9pPr marL="37820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405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2" y="23405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>
                <a:alpha val="68000"/>
              </a:srgbClr>
            </a:gs>
            <a:gs pos="100000">
              <a:srgbClr val="FF0300">
                <a:alpha val="55000"/>
              </a:srgbClr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1" y="231550"/>
            <a:ext cx="7776687" cy="960175"/>
          </a:xfrm>
          <a:prstGeom prst="rect">
            <a:avLst/>
          </a:prstGeom>
        </p:spPr>
        <p:txBody>
          <a:bodyPr vert="horz" lIns="94448" tIns="47223" rIns="94448" bIns="472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1" y="1345026"/>
            <a:ext cx="7776687" cy="3802019"/>
          </a:xfrm>
          <a:prstGeom prst="rect">
            <a:avLst/>
          </a:prstGeom>
        </p:spPr>
        <p:txBody>
          <a:bodyPr vert="horz" lIns="94448" tIns="47223" rIns="94448" bIns="472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4"/>
            <a:ext cx="2016178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l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64"/>
            <a:ext cx="2736242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ctr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4"/>
            <a:ext cx="2016178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r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504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17" indent="-356417" algn="l" defTabSz="9504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213" indent="-297007" algn="l" defTabSz="9504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032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242" indent="-237624" algn="l" defTabSz="9504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454" indent="-237624" algn="l" defTabSz="9504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3647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8879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079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328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224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451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635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0864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3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279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491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1689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96" y="230730"/>
            <a:ext cx="7776688" cy="960173"/>
          </a:xfrm>
          <a:prstGeom prst="rect">
            <a:avLst/>
          </a:prstGeom>
        </p:spPr>
        <p:txBody>
          <a:bodyPr vert="horz" lIns="93955" tIns="46980" rIns="93955" bIns="4698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96" y="1344928"/>
            <a:ext cx="7776688" cy="3802019"/>
          </a:xfrm>
          <a:prstGeom prst="rect">
            <a:avLst/>
          </a:prstGeom>
        </p:spPr>
        <p:txBody>
          <a:bodyPr vert="horz" lIns="93955" tIns="46980" rIns="93955" bIns="4698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547" y="5343038"/>
            <a:ext cx="2016178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l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80" y="5343038"/>
            <a:ext cx="2736242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ctr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33" y="5343038"/>
            <a:ext cx="2016178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r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dissolve/>
  </p:transition>
  <p:txStyles>
    <p:titleStyle>
      <a:lvl1pPr algn="ctr" defTabSz="94554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578" indent="-354578" algn="l" defTabSz="945540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17" indent="-295475" algn="l" defTabSz="94554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1897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652" indent="-236393" algn="l" defTabSz="94554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407" indent="-236393" algn="l" defTabSz="945540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134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2930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5682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456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766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540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271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043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3787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567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294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056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2.png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860000">
            <a:off x="2160000" y="1764000"/>
            <a:ext cx="3855990" cy="3001569"/>
          </a:xfrm>
          <a:prstGeom prst="rect">
            <a:avLst/>
          </a:prstGeom>
          <a:noFill/>
        </p:spPr>
        <p:txBody>
          <a:bodyPr wrap="none" lIns="79186" tIns="39589" rIns="79186" bIns="39589" rtlCol="0">
            <a:prstTxWarp prst="textArchUpPour">
              <a:avLst/>
            </a:prstTxWarp>
            <a:spAutoFit/>
          </a:bodyPr>
          <a:lstStyle/>
          <a:p>
            <a:pPr defTabSz="950451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000">
            <a:off x="3121572" y="172855"/>
            <a:ext cx="1667138" cy="148051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>
            <a:off x="2952229" y="3492000"/>
            <a:ext cx="2671088" cy="126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Triangle">
              <a:avLst/>
            </a:prstTxWarp>
            <a:spAutoFit/>
          </a:bodyPr>
          <a:lstStyle/>
          <a:p>
            <a:pPr defTabSz="954337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8" name="Rectangle 7"/>
          <p:cNvSpPr/>
          <p:nvPr/>
        </p:nvSpPr>
        <p:spPr>
          <a:xfrm>
            <a:off x="72000" y="144000"/>
            <a:ext cx="266421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47602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  <a:r>
              <a:rPr lang="fr-FR" sz="3200" b="1" dirty="0" smtClean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d’un amoureux de Mulhouse</a:t>
            </a:r>
            <a:endParaRPr lang="fr-FR" sz="32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4932000" y="4896000"/>
            <a:ext cx="364875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Mulhouse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000" y="3456000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3</a:t>
            </a:r>
            <a:endParaRPr lang="fr-FR" sz="1800" dirty="0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32549" y="36000"/>
            <a:ext cx="2807614" cy="1677530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Noël n’est pas un jour ni une saison, </a:t>
            </a:r>
          </a:p>
          <a:p>
            <a:pPr algn="ctr" defTabSz="76498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c’est un état d’esprit.  </a:t>
            </a:r>
            <a:r>
              <a:rPr lang="fr-FR" sz="1800" b="1" dirty="0">
                <a:solidFill>
                  <a:prstClr val="white"/>
                </a:solidFill>
                <a:latin typeface="Chiller" pitchFamily="82" charset="0"/>
              </a:rPr>
              <a:t>Calvin Coolidge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0" y="4608000"/>
            <a:ext cx="3456285" cy="819473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</a:t>
            </a:r>
            <a:r>
              <a:rPr lang="fr-FR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un amoureux </a:t>
            </a:r>
          </a:p>
          <a:p>
            <a:pPr algn="ctr" defTabSz="954337"/>
            <a:r>
              <a:rPr lang="fr-FR" b="1" dirty="0" smtClean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de sa région </a:t>
            </a:r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37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000" y="2340000"/>
            <a:ext cx="899999" cy="900000"/>
          </a:xfrm>
          <a:prstGeom prst="rect">
            <a:avLst/>
          </a:prstGeom>
          <a:noFill/>
        </p:spPr>
      </p:pic>
      <p:pic>
        <p:nvPicPr>
          <p:cNvPr id="14" name="Image 13" descr="ob_bc25c0_1648bb0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32749" y="2952527"/>
            <a:ext cx="890729" cy="1080000"/>
          </a:xfrm>
          <a:prstGeom prst="rect">
            <a:avLst/>
          </a:prstGeom>
        </p:spPr>
      </p:pic>
      <p:pic>
        <p:nvPicPr>
          <p:cNvPr id="17" name="Noël Instrumentales92.wav">
            <a:hlinkClick r:id="" action="ppaction://media"/>
          </p:cNvPr>
          <p:cNvPicPr>
            <a:picLocks noRot="1" noChangeAspect="1"/>
          </p:cNvPicPr>
          <p:nvPr>
            <a:wavAudioFile r:embed="rId1" name="Noël Instrumentales92.wav"/>
          </p:nvPr>
        </p:nvPicPr>
        <p:blipFill>
          <a:blip r:embed="rId7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8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8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6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6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6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6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756000"/>
            <a:ext cx="3453747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4000" y="756000"/>
            <a:ext cx="3453749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756000"/>
            <a:ext cx="3432855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2000" y="756000"/>
            <a:ext cx="3422670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1267224_1150804003717180_8496751603868540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76000" cy="578682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756000"/>
            <a:ext cx="3453745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4000" y="756000"/>
            <a:ext cx="3453740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44860_1150802507050663_9135357995709697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756000"/>
            <a:ext cx="3454317" cy="4320709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00" y="756000"/>
            <a:ext cx="3453751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28636_1150802330384014_2805609998813447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756000"/>
            <a:ext cx="3453747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00" y="756000"/>
            <a:ext cx="3453749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29904_1150802063717374_3248833237121002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756000"/>
            <a:ext cx="3453747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00" y="754593"/>
            <a:ext cx="3453750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46095_1150802080384039_3659482948050379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756000"/>
            <a:ext cx="3453744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00" y="756000"/>
            <a:ext cx="3453748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46329_1150802553717325_33106446258479693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756000"/>
            <a:ext cx="3453747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4000" y="756000"/>
            <a:ext cx="3453747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52138_1150803970383850_6081288718154108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756000"/>
            <a:ext cx="3453747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00" y="756000"/>
            <a:ext cx="3453749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57408_1150804070383840_5325047479979023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756000"/>
            <a:ext cx="3453747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4000" y="756000"/>
            <a:ext cx="3453749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59104_1150802643717316_6516704016670464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756000"/>
            <a:ext cx="3453747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4000" y="756000"/>
            <a:ext cx="3453749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61003_1150804057050508_43583027779155848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756000"/>
            <a:ext cx="3453747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4000" y="756000"/>
            <a:ext cx="3453749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73182_1150801997050714_81561897314716820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756000"/>
            <a:ext cx="3453749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00" y="756000"/>
            <a:ext cx="3453749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423701_1150802020384045_954322007148024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40000" cy="5762819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000" y="756000"/>
            <a:ext cx="2880000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24000" y="756000"/>
            <a:ext cx="3453749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756000"/>
            <a:ext cx="3440716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00" y="756000"/>
            <a:ext cx="3484286" cy="432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4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27526" y="1731208"/>
            <a:ext cx="1584177" cy="7388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42185" y="2275619"/>
            <a:ext cx="1188000" cy="1188001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408000" y="3303949"/>
            <a:ext cx="977533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947" tIns="46969" rIns="93947" bIns="46969" rtlCol="0" anchor="ctr"/>
          <a:lstStyle/>
          <a:p>
            <a:pPr algn="ctr" defTabSz="945433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2326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04113" y="4284000"/>
            <a:ext cx="2727283" cy="679631"/>
          </a:xfrm>
          <a:prstGeom prst="rect">
            <a:avLst/>
          </a:prstGeom>
          <a:noFill/>
        </p:spPr>
        <p:txBody>
          <a:bodyPr wrap="none" lIns="93947" tIns="46969" rIns="93947" bIns="46969" rtlCol="0">
            <a:spAutoFit/>
          </a:bodyPr>
          <a:lstStyle/>
          <a:p>
            <a:pPr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Création</a:t>
            </a:r>
            <a:endParaRPr lang="fr-FR" sz="3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000832" y="3996000"/>
            <a:ext cx="2604108" cy="679631"/>
          </a:xfrm>
          <a:prstGeom prst="rect">
            <a:avLst/>
          </a:prstGeom>
          <a:noFill/>
        </p:spPr>
        <p:txBody>
          <a:bodyPr wrap="none" lIns="93947" tIns="46969" rIns="93947" bIns="46969" rtlCol="0">
            <a:spAutoFit/>
          </a:bodyPr>
          <a:lstStyle/>
          <a:p>
            <a:pPr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Internet</a:t>
            </a:r>
            <a:endParaRPr lang="fr-FR" sz="4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367751" y="279447"/>
            <a:ext cx="5273012" cy="1264406"/>
          </a:xfrm>
          <a:prstGeom prst="rect">
            <a:avLst/>
          </a:prstGeom>
          <a:noFill/>
        </p:spPr>
        <p:txBody>
          <a:bodyPr wrap="square" lIns="93947" tIns="46969" rIns="93947" bIns="46969" rtlCol="0">
            <a:spAutoFit/>
          </a:bodyPr>
          <a:lstStyle/>
          <a:p>
            <a:pPr algn="ctr"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Musique  de</a:t>
            </a:r>
          </a:p>
          <a:p>
            <a:pPr algn="ctr"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Noël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3367751" y="2484000"/>
            <a:ext cx="981983" cy="306320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lIns="105243" tIns="52619" rIns="105243" bIns="52619" rtlCol="0">
            <a:spAutoFit/>
          </a:bodyPr>
          <a:lstStyle/>
          <a:p>
            <a:pPr defTabSz="1059125"/>
            <a:r>
              <a:rPr lang="fr-FR" sz="1300" b="1" dirty="0" smtClean="0">
                <a:solidFill>
                  <a:srgbClr val="FF0000"/>
                </a:solidFill>
              </a:rPr>
              <a:t>26.12.2024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6" name="Image 15" descr="giphy_s (2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41684" y="2517579"/>
            <a:ext cx="1802994" cy="1814500"/>
          </a:xfrm>
          <a:prstGeom prst="rect">
            <a:avLst/>
          </a:prstGeom>
        </p:spPr>
      </p:pic>
      <p:pic>
        <p:nvPicPr>
          <p:cNvPr id="21" name="Image 20" descr="vZ_l1AU8CUAxS0-wIgtgkNQ_HYI@500x73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88000" y="396000"/>
            <a:ext cx="1430911" cy="1874983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50</Words>
  <Application>Microsoft Office PowerPoint</Application>
  <PresentationFormat>Personnalisé</PresentationFormat>
  <Paragraphs>16</Paragraphs>
  <Slides>29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29</vt:i4>
      </vt:variant>
    </vt:vector>
  </HeadingPairs>
  <TitlesOfParts>
    <vt:vector size="32" baseType="lpstr">
      <vt:lpstr>Thème Office</vt:lpstr>
      <vt:lpstr>15_Thème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33</cp:revision>
  <dcterms:created xsi:type="dcterms:W3CDTF">2024-12-23T21:00:21Z</dcterms:created>
  <dcterms:modified xsi:type="dcterms:W3CDTF">2024-12-26T18:46:54Z</dcterms:modified>
</cp:coreProperties>
</file>