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305" r:id="rId4"/>
    <p:sldId id="319" r:id="rId5"/>
    <p:sldId id="315" r:id="rId6"/>
    <p:sldId id="316" r:id="rId7"/>
    <p:sldId id="275" r:id="rId8"/>
    <p:sldId id="317" r:id="rId9"/>
    <p:sldId id="318" r:id="rId10"/>
    <p:sldId id="320" r:id="rId11"/>
    <p:sldId id="307" r:id="rId12"/>
    <p:sldId id="321" r:id="rId13"/>
    <p:sldId id="322" r:id="rId14"/>
    <p:sldId id="323" r:id="rId15"/>
    <p:sldId id="311" r:id="rId16"/>
    <p:sldId id="324" r:id="rId17"/>
    <p:sldId id="326" r:id="rId18"/>
    <p:sldId id="327" r:id="rId19"/>
    <p:sldId id="328" r:id="rId20"/>
    <p:sldId id="313" r:id="rId21"/>
    <p:sldId id="329" r:id="rId22"/>
    <p:sldId id="330" r:id="rId23"/>
    <p:sldId id="332" r:id="rId24"/>
    <p:sldId id="314" r:id="rId25"/>
    <p:sldId id="333" r:id="rId26"/>
    <p:sldId id="334" r:id="rId27"/>
    <p:sldId id="325" r:id="rId28"/>
    <p:sldId id="312" r:id="rId29"/>
    <p:sldId id="335" r:id="rId30"/>
    <p:sldId id="336" r:id="rId31"/>
    <p:sldId id="337" r:id="rId32"/>
    <p:sldId id="338" r:id="rId33"/>
    <p:sldId id="310" r:id="rId34"/>
    <p:sldId id="339" r:id="rId35"/>
    <p:sldId id="340" r:id="rId36"/>
    <p:sldId id="341" r:id="rId37"/>
    <p:sldId id="342" r:id="rId38"/>
    <p:sldId id="331" r:id="rId39"/>
    <p:sldId id="304" r:id="rId4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fcv9FQbI5sh/4cIOLjWSw==" hashData="oxUikzIUQK/YidAVGd6X75BbXB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634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86" y="1789739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4" y="326473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27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5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8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37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36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9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2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92" y="3702021"/>
            <a:ext cx="7344649" cy="1144208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92" y="2441799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276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5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827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1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378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365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929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20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5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1" y="1344928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50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609"/>
            <a:ext cx="3817838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50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2766" indent="0">
              <a:buNone/>
              <a:defRPr sz="2100" b="1"/>
            </a:lvl2pPr>
            <a:lvl3pPr marL="945540" indent="0">
              <a:buNone/>
              <a:defRPr sz="1800" b="1"/>
            </a:lvl3pPr>
            <a:lvl4pPr marL="1418271" indent="0">
              <a:buNone/>
              <a:defRPr sz="1700" b="1"/>
            </a:lvl4pPr>
            <a:lvl5pPr marL="1891043" indent="0">
              <a:buNone/>
              <a:defRPr sz="1700" b="1"/>
            </a:lvl5pPr>
            <a:lvl6pPr marL="2363787" indent="0">
              <a:buNone/>
              <a:defRPr sz="1700" b="1"/>
            </a:lvl6pPr>
            <a:lvl7pPr marL="2836567" indent="0">
              <a:buNone/>
              <a:defRPr sz="1700" b="1"/>
            </a:lvl7pPr>
            <a:lvl8pPr marL="3309294" indent="0">
              <a:buNone/>
              <a:defRPr sz="1700" b="1"/>
            </a:lvl8pPr>
            <a:lvl9pPr marL="37820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609"/>
            <a:ext cx="3819337" cy="3319266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1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949" y="232712"/>
            <a:ext cx="483042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17" y="1205569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3"/>
            <a:ext cx="5184458" cy="476088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2766" indent="0">
              <a:buNone/>
              <a:defRPr sz="2900"/>
            </a:lvl2pPr>
            <a:lvl3pPr marL="945540" indent="0">
              <a:buNone/>
              <a:defRPr sz="2500"/>
            </a:lvl3pPr>
            <a:lvl4pPr marL="1418271" indent="0">
              <a:buNone/>
              <a:defRPr sz="2100"/>
            </a:lvl4pPr>
            <a:lvl5pPr marL="1891043" indent="0">
              <a:buNone/>
              <a:defRPr sz="2100"/>
            </a:lvl5pPr>
            <a:lvl6pPr marL="2363787" indent="0">
              <a:buNone/>
              <a:defRPr sz="2100"/>
            </a:lvl6pPr>
            <a:lvl7pPr marL="2836567" indent="0">
              <a:buNone/>
              <a:defRPr sz="2100"/>
            </a:lvl7pPr>
            <a:lvl8pPr marL="3309294" indent="0">
              <a:buNone/>
              <a:defRPr sz="2100"/>
            </a:lvl8pPr>
            <a:lvl9pPr marL="37820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2766" indent="0">
              <a:buNone/>
              <a:defRPr sz="1100"/>
            </a:lvl2pPr>
            <a:lvl3pPr marL="945540" indent="0">
              <a:buNone/>
              <a:defRPr sz="1100"/>
            </a:lvl3pPr>
            <a:lvl4pPr marL="1418271" indent="0">
              <a:buNone/>
              <a:defRPr sz="1000"/>
            </a:lvl4pPr>
            <a:lvl5pPr marL="1891043" indent="0">
              <a:buNone/>
              <a:defRPr sz="1000"/>
            </a:lvl5pPr>
            <a:lvl6pPr marL="2363787" indent="0">
              <a:buNone/>
              <a:defRPr sz="1000"/>
            </a:lvl6pPr>
            <a:lvl7pPr marL="2836567" indent="0">
              <a:buNone/>
              <a:defRPr sz="1000"/>
            </a:lvl7pPr>
            <a:lvl8pPr marL="3309294" indent="0">
              <a:buNone/>
              <a:defRPr sz="1000"/>
            </a:lvl8pPr>
            <a:lvl9pPr marL="37820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39" y="23405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892" y="23405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590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264" y="3264625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52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504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5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00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76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51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264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8016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141" y="3705623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141" y="244177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522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5045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563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90086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7604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5127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264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8016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026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4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061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4" y="1289614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5224" indent="0">
              <a:buNone/>
              <a:defRPr sz="2100" b="1"/>
            </a:lvl2pPr>
            <a:lvl3pPr marL="950451" indent="0">
              <a:buNone/>
              <a:defRPr sz="1800" b="1"/>
            </a:lvl3pPr>
            <a:lvl4pPr marL="1425635" indent="0">
              <a:buNone/>
              <a:defRPr sz="1700" b="1"/>
            </a:lvl4pPr>
            <a:lvl5pPr marL="1900864" indent="0">
              <a:buNone/>
              <a:defRPr sz="1700" b="1"/>
            </a:lvl5pPr>
            <a:lvl6pPr marL="2376043" indent="0">
              <a:buNone/>
              <a:defRPr sz="1700" b="1"/>
            </a:lvl6pPr>
            <a:lvl7pPr marL="2851279" indent="0">
              <a:buNone/>
              <a:defRPr sz="1700" b="1"/>
            </a:lvl7pPr>
            <a:lvl8pPr marL="3326491" indent="0">
              <a:buNone/>
              <a:defRPr sz="1700" b="1"/>
            </a:lvl8pPr>
            <a:lvl9pPr marL="3801689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4" y="1827061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777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2" y="232705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777" y="1205551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88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88" y="51876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5224" indent="0">
              <a:buNone/>
              <a:defRPr sz="2900"/>
            </a:lvl2pPr>
            <a:lvl3pPr marL="950451" indent="0">
              <a:buNone/>
              <a:defRPr sz="2500"/>
            </a:lvl3pPr>
            <a:lvl4pPr marL="1425635" indent="0">
              <a:buNone/>
              <a:defRPr sz="2100"/>
            </a:lvl4pPr>
            <a:lvl5pPr marL="1900864" indent="0">
              <a:buNone/>
              <a:defRPr sz="2100"/>
            </a:lvl5pPr>
            <a:lvl6pPr marL="2376043" indent="0">
              <a:buNone/>
              <a:defRPr sz="2100"/>
            </a:lvl6pPr>
            <a:lvl7pPr marL="2851279" indent="0">
              <a:buNone/>
              <a:defRPr sz="2100"/>
            </a:lvl7pPr>
            <a:lvl8pPr marL="3326491" indent="0">
              <a:buNone/>
              <a:defRPr sz="2100"/>
            </a:lvl8pPr>
            <a:lvl9pPr marL="3801689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88" y="4508884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5224" indent="0">
              <a:buNone/>
              <a:defRPr sz="1300"/>
            </a:lvl2pPr>
            <a:lvl3pPr marL="950451" indent="0">
              <a:buNone/>
              <a:defRPr sz="1100"/>
            </a:lvl3pPr>
            <a:lvl4pPr marL="1425635" indent="0">
              <a:buNone/>
              <a:defRPr sz="1000"/>
            </a:lvl4pPr>
            <a:lvl5pPr marL="1900864" indent="0">
              <a:buNone/>
              <a:defRPr sz="1000"/>
            </a:lvl5pPr>
            <a:lvl6pPr marL="2376043" indent="0">
              <a:buNone/>
              <a:defRPr sz="1000"/>
            </a:lvl6pPr>
            <a:lvl7pPr marL="2851279" indent="0">
              <a:buNone/>
              <a:defRPr sz="1000"/>
            </a:lvl7pPr>
            <a:lvl8pPr marL="3326491" indent="0">
              <a:buNone/>
              <a:defRPr sz="1000"/>
            </a:lvl8pPr>
            <a:lvl9pPr marL="380168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842" y="234031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59" y="234031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>
                <a:alpha val="68000"/>
              </a:srgbClr>
            </a:gs>
            <a:gs pos="100000">
              <a:srgbClr val="FF0300">
                <a:alpha val="55000"/>
              </a:srgbClr>
            </a:gs>
            <a:gs pos="100000">
              <a:srgbClr val="4D0808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2CDCB-7AB3-4C2A-937C-0D6E5EE362C3}" type="datetimeFigureOut">
              <a:rPr lang="fr-FR" smtClean="0"/>
              <a:pPr/>
              <a:t>26/12/2024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BDFF7-0C7D-472C-BB6F-80FB9A9719E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dissolve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96" y="230730"/>
            <a:ext cx="7776688" cy="960173"/>
          </a:xfrm>
          <a:prstGeom prst="rect">
            <a:avLst/>
          </a:prstGeom>
        </p:spPr>
        <p:txBody>
          <a:bodyPr vert="horz" lIns="93955" tIns="46980" rIns="93955" bIns="4698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96" y="1344928"/>
            <a:ext cx="7776688" cy="3802019"/>
          </a:xfrm>
          <a:prstGeom prst="rect">
            <a:avLst/>
          </a:prstGeom>
        </p:spPr>
        <p:txBody>
          <a:bodyPr vert="horz" lIns="93955" tIns="46980" rIns="93955" bIns="4698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547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l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3980" y="5343038"/>
            <a:ext cx="2736242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ct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033" y="5343038"/>
            <a:ext cx="2016178" cy="306722"/>
          </a:xfrm>
          <a:prstGeom prst="rect">
            <a:avLst/>
          </a:prstGeom>
        </p:spPr>
        <p:txBody>
          <a:bodyPr vert="horz" lIns="93955" tIns="46980" rIns="93955" bIns="46980" rtlCol="0" anchor="ctr"/>
          <a:lstStyle>
            <a:lvl1pPr algn="r" defTabSz="945540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dissolve/>
  </p:transition>
  <p:txStyles>
    <p:titleStyle>
      <a:lvl1pPr algn="ctr" defTabSz="94554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4578" indent="-354578" algn="l" defTabSz="94554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8217" indent="-295475" algn="l" defTabSz="9455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1897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4652" indent="-236393" algn="l" defTabSz="9455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7407" indent="-236393" algn="l" defTabSz="94554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0134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2930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45682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18456" indent="-236393" algn="l" defTabSz="9455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276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5540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8271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1043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378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36567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9294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2056" algn="l" defTabSz="9455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51" y="231550"/>
            <a:ext cx="7776687" cy="960175"/>
          </a:xfrm>
          <a:prstGeom prst="rect">
            <a:avLst/>
          </a:prstGeom>
        </p:spPr>
        <p:txBody>
          <a:bodyPr vert="horz" lIns="94448" tIns="47223" rIns="94448" bIns="472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51" y="1345026"/>
            <a:ext cx="7776687" cy="3802019"/>
          </a:xfrm>
          <a:prstGeom prst="rect">
            <a:avLst/>
          </a:prstGeom>
        </p:spPr>
        <p:txBody>
          <a:bodyPr vert="horz" lIns="94448" tIns="47223" rIns="94448" bIns="472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l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26/12/2024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6" y="5342964"/>
            <a:ext cx="2736242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ct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4"/>
            <a:ext cx="2016178" cy="306722"/>
          </a:xfrm>
          <a:prstGeom prst="rect">
            <a:avLst/>
          </a:prstGeom>
        </p:spPr>
        <p:txBody>
          <a:bodyPr vert="horz" lIns="94448" tIns="47223" rIns="94448" bIns="47223" rtlCol="0" anchor="ctr"/>
          <a:lstStyle>
            <a:lvl1pPr algn="r" defTabSz="950451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dissolve/>
  </p:transition>
  <p:txStyles>
    <p:titleStyle>
      <a:lvl1pPr algn="ctr" defTabSz="950451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6417" indent="-356417" algn="l" defTabSz="950451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72213" indent="-297007" algn="l" defTabSz="950451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8032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63242" indent="-237624" algn="l" defTabSz="950451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454" indent="-237624" algn="l" defTabSz="950451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13647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888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64079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39328" indent="-237624" algn="l" defTabSz="950451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522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5045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5635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00864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043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5127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26491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01689" algn="l" defTabSz="95045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9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2.png"/><Relationship Id="rId5" Type="http://schemas.openxmlformats.org/officeDocument/2006/relationships/image" Target="../media/image51.gif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-1860000">
            <a:off x="2160000" y="1764000"/>
            <a:ext cx="3855990" cy="3001569"/>
          </a:xfrm>
          <a:prstGeom prst="rect">
            <a:avLst/>
          </a:prstGeom>
          <a:noFill/>
        </p:spPr>
        <p:txBody>
          <a:bodyPr wrap="none" lIns="79186" tIns="39589" rIns="79186" bIns="39589" rtlCol="0">
            <a:prstTxWarp prst="textArchUpPour">
              <a:avLst/>
            </a:prstTxWarp>
            <a:spAutoFit/>
          </a:bodyPr>
          <a:lstStyle/>
          <a:p>
            <a:pPr defTabSz="950451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3121572" y="172855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2952229" y="3492000"/>
            <a:ext cx="2671088" cy="1260000"/>
          </a:xfrm>
          <a:prstGeom prst="rect">
            <a:avLst/>
          </a:prstGeom>
          <a:noFill/>
        </p:spPr>
        <p:txBody>
          <a:bodyPr wrap="none" lIns="80028" tIns="40014" rIns="80028" bIns="40014" rtlCol="0">
            <a:prstTxWarp prst="textTriangle">
              <a:avLst/>
            </a:prstTxWarp>
            <a:spAutoFit/>
          </a:bodyPr>
          <a:lstStyle/>
          <a:p>
            <a:pPr defTabSz="954337"/>
            <a:r>
              <a:rPr lang="fr-FR" sz="530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NOËL</a:t>
            </a:r>
          </a:p>
        </p:txBody>
      </p:sp>
      <p:sp>
        <p:nvSpPr>
          <p:cNvPr id="8" name="Rectangle 7"/>
          <p:cNvSpPr/>
          <p:nvPr/>
        </p:nvSpPr>
        <p:spPr>
          <a:xfrm>
            <a:off x="144000" y="144000"/>
            <a:ext cx="28896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47602"/>
            <a:r>
              <a:rPr lang="fr-FR" sz="28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   </a:t>
            </a:r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balade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des touristes </a:t>
            </a:r>
          </a:p>
          <a:p>
            <a:pPr defTabSz="947602"/>
            <a:r>
              <a:rPr lang="fr-FR" sz="32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 en alsace</a:t>
            </a: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4932000" y="4896000"/>
            <a:ext cx="364875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À Mulhouse</a:t>
            </a:r>
            <a:endParaRPr lang="fr-FR" sz="3600" dirty="0">
              <a:ln w="24500" cmpd="dbl">
                <a:solidFill>
                  <a:prstClr val="black"/>
                </a:solidFill>
                <a:prstDash val="solid"/>
                <a:miter lim="800000"/>
              </a:ln>
              <a:solidFill>
                <a:srgbClr val="FFC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4000" y="3456000"/>
            <a:ext cx="5357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47602"/>
            <a:r>
              <a:rPr lang="fr-FR" sz="5400" b="1" dirty="0" smtClean="0">
                <a:ln w="24500" cmpd="dbl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2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32549" y="36000"/>
            <a:ext cx="2807614" cy="1677530"/>
          </a:xfrm>
          <a:prstGeom prst="rect">
            <a:avLst/>
          </a:prstGeom>
        </p:spPr>
        <p:txBody>
          <a:bodyPr wrap="square" lIns="106828" tIns="53413" rIns="106828" bIns="53413">
            <a:spAutoFit/>
          </a:bodyPr>
          <a:lstStyle/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Noël n’est pas un jour ni une saison, </a:t>
            </a:r>
          </a:p>
          <a:p>
            <a:pPr algn="ctr" defTabSz="764982"/>
            <a:r>
              <a:rPr lang="fr-FR" sz="2800" b="1" dirty="0">
                <a:solidFill>
                  <a:prstClr val="white"/>
                </a:solidFill>
                <a:latin typeface="Chiller" pitchFamily="82" charset="0"/>
              </a:rPr>
              <a:t>c’est un état d’esprit.  </a:t>
            </a:r>
            <a:r>
              <a:rPr lang="fr-FR" sz="1800" b="1" dirty="0">
                <a:solidFill>
                  <a:prstClr val="white"/>
                </a:solidFill>
                <a:latin typeface="Chiller" pitchFamily="82" charset="0"/>
              </a:rPr>
              <a:t>Calvin Coolidge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0" y="4824000"/>
            <a:ext cx="2700189" cy="634807"/>
          </a:xfrm>
          <a:prstGeom prst="rect">
            <a:avLst/>
          </a:prstGeom>
          <a:noFill/>
        </p:spPr>
        <p:txBody>
          <a:bodyPr wrap="square" lIns="80028" tIns="40014" rIns="80028" bIns="40014" rtlCol="0">
            <a:spAutoFit/>
          </a:bodyPr>
          <a:lstStyle/>
          <a:p>
            <a:pPr algn="ctr" defTabSz="954337"/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Photos  prises par différents  </a:t>
            </a:r>
          </a:p>
          <a:p>
            <a:pPr algn="ctr" defTabSz="954337"/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touristes  en  l’Alsace à noël   </a:t>
            </a:r>
          </a:p>
          <a:p>
            <a:pPr algn="ctr" defTabSz="954337"/>
            <a:r>
              <a:rPr lang="fr-FR" sz="12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000" b="1" dirty="0">
                <a:ln w="1905">
                  <a:noFill/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13" name="Picture 2" descr="New Year 2024 Happy - Free GIF on Pixabay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8000" y="2340000"/>
            <a:ext cx="899999" cy="900000"/>
          </a:xfrm>
          <a:prstGeom prst="rect">
            <a:avLst/>
          </a:prstGeom>
          <a:noFill/>
        </p:spPr>
      </p:pic>
      <p:pic>
        <p:nvPicPr>
          <p:cNvPr id="14" name="Image 13" descr="ob_bc25c0_1648bb07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32749" y="2952527"/>
            <a:ext cx="890729" cy="1080000"/>
          </a:xfrm>
          <a:prstGeom prst="rect">
            <a:avLst/>
          </a:prstGeom>
        </p:spPr>
      </p:pic>
      <p:pic>
        <p:nvPicPr>
          <p:cNvPr id="16" name="Noël Instrumentales91.wav">
            <a:hlinkClick r:id="" action="ppaction://media"/>
          </p:cNvPr>
          <p:cNvPicPr>
            <a:picLocks noRot="1" noChangeAspect="1"/>
          </p:cNvPicPr>
          <p:nvPr>
            <a:wavAudioFile r:embed="rId1" name="Noël Instrumentales91.wav"/>
          </p:nvPr>
        </p:nvPicPr>
        <p:blipFill>
          <a:blip r:embed="rId7" cstate="print"/>
          <a:stretch>
            <a:fillRect/>
          </a:stretch>
        </p:blipFill>
        <p:spPr>
          <a:xfrm>
            <a:off x="4198938" y="275907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3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3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600"/>
                            </p:stCondLst>
                            <p:childTnLst>
                              <p:par>
                                <p:cTn id="3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4600"/>
                            </p:stCondLst>
                            <p:childTnLst>
                              <p:par>
                                <p:cTn id="3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84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40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40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4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910_8759341884150826_82679205403291887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16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2442_8759352777483070_49924978101853510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13434_8759352070816474_27023517499481058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8206" y="360000"/>
            <a:ext cx="2813906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2906" y="360000"/>
            <a:ext cx="2238187" cy="496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226_8759352204149794_78226434746018616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267_8759352350816446_89133610531939053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955_8759352247483123_42367003328982411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8000" y="549090"/>
            <a:ext cx="3454317" cy="458982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52000" y="504000"/>
            <a:ext cx="3522199" cy="4680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29962_8759353080816373_54835157582342072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359699_8759352597483088_54884935221207112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422085_8759352654149749_52262119253290370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159" y="636000"/>
            <a:ext cx="3312000" cy="4416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636000"/>
            <a:ext cx="3312000" cy="4416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533406_8759353250816356_74512182881231755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4827_8759353494149665_692203575845642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718091_8759352570816424_9062326341522138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64026_8759352397483108_2495258153755913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5596" y="662480"/>
            <a:ext cx="3079125" cy="436304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636000"/>
            <a:ext cx="3312000" cy="4416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65291_8759352327483115_14474620090628169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872305_8759352110816470_74988095824460534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59891_8759352307483117_6469928952660426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8000"/>
            <a:ext cx="8640000" cy="4885302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5300" y="804188"/>
            <a:ext cx="3059718" cy="4079624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8000" y="612000"/>
            <a:ext cx="3456000" cy="4608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245086_10231408965900340_29484762413531489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" y="-2"/>
            <a:ext cx="8820000" cy="5788127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46829_10231408965140321_33391734864341790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8620227_592585766555591_4714453553896108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5595" y="755090"/>
            <a:ext cx="3019127" cy="417782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841153"/>
            <a:ext cx="3312000" cy="4005694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89092_10231408965660334_342424729257975519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64199_122214244520024425_82242341980446922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581131_122214244592024425_33971092910912045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675378_122214244622024425_52678703254770097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  <a:extrusionClr>
              <a:srgbClr val="92D050"/>
            </a:extrusionClr>
            <a:contourClr>
              <a:srgbClr val="FFFF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4356000" y="0"/>
            <a:ext cx="4320000" cy="5761038"/>
          </a:xfrm>
          <a:prstGeom prst="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 w="609600" h="228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Marché de Noël de Mulhouse468953992_961609036000168_504832106143880378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8534" y="808500"/>
            <a:ext cx="3053250" cy="4071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5" name="Image 4" descr="470477353_10236388145710271_101989793161550767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636000"/>
            <a:ext cx="3312000" cy="4416000"/>
          </a:xfrm>
          <a:prstGeom prst="rect">
            <a:avLst/>
          </a:prstGeom>
          <a:ln w="127000">
            <a:solidFill>
              <a:schemeClr val="accent1">
                <a:shade val="50000"/>
              </a:schemeClr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med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748251_122214244496024425_55573790810369881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0195292_10236388142070180_13239600493280583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2-23 21535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2000" y="0"/>
            <a:ext cx="7443813" cy="5760000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rché de noël Mulhouse468520448_10233789879665954_921109385103146610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127337_10231408963580282_2639881504817135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4692" y="0"/>
            <a:ext cx="7651379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4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27526" y="1731208"/>
            <a:ext cx="1584177" cy="738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42185" y="2275619"/>
            <a:ext cx="1188000" cy="1188001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6408000" y="3303949"/>
            <a:ext cx="977533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947" tIns="46969" rIns="93947" bIns="46969" rtlCol="0" anchor="ctr"/>
          <a:lstStyle/>
          <a:p>
            <a:pPr algn="ctr" defTabSz="945433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2325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04113" y="4284000"/>
            <a:ext cx="2727283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Création</a:t>
            </a:r>
            <a:endParaRPr lang="fr-FR" sz="3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5000832" y="3996000"/>
            <a:ext cx="2604108" cy="679631"/>
          </a:xfrm>
          <a:prstGeom prst="rect">
            <a:avLst/>
          </a:prstGeom>
          <a:noFill/>
        </p:spPr>
        <p:txBody>
          <a:bodyPr wrap="none" lIns="93947" tIns="46969" rIns="93947" bIns="46969" rtlCol="0">
            <a:spAutoFit/>
          </a:bodyPr>
          <a:lstStyle/>
          <a:p>
            <a:pPr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Internet</a:t>
            </a:r>
            <a:endParaRPr lang="fr-FR" sz="42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Rockwell Extra Bold" pitchFamily="18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367751" y="279447"/>
            <a:ext cx="5273012" cy="1264406"/>
          </a:xfrm>
          <a:prstGeom prst="rect">
            <a:avLst/>
          </a:prstGeom>
          <a:noFill/>
        </p:spPr>
        <p:txBody>
          <a:bodyPr wrap="square" lIns="93947" tIns="46969" rIns="93947" bIns="46969" rtlCol="0">
            <a:spAutoFit/>
          </a:bodyPr>
          <a:lstStyle/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Musique  de</a:t>
            </a:r>
          </a:p>
          <a:p>
            <a:pPr algn="ctr" defTabSz="945433"/>
            <a:r>
              <a:rPr lang="fr-FR" sz="38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Rockwell Extra Bold" pitchFamily="18" charset="0"/>
                <a:ea typeface="Permanent Marker" pitchFamily="2" charset="0"/>
              </a:rPr>
              <a:t>Noël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367751" y="2484000"/>
            <a:ext cx="981983" cy="306320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lIns="105243" tIns="52619" rIns="105243" bIns="52619" rtlCol="0">
            <a:spAutoFit/>
          </a:bodyPr>
          <a:lstStyle/>
          <a:p>
            <a:pPr defTabSz="1059125"/>
            <a:r>
              <a:rPr lang="fr-FR" sz="1300" b="1" dirty="0" smtClean="0">
                <a:solidFill>
                  <a:srgbClr val="FF0000"/>
                </a:solidFill>
              </a:rPr>
              <a:t>26.12.2024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16" name="Image 15" descr="giphy_s (2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41684" y="2517579"/>
            <a:ext cx="1802994" cy="1814500"/>
          </a:xfrm>
          <a:prstGeom prst="rect">
            <a:avLst/>
          </a:prstGeom>
        </p:spPr>
      </p:pic>
      <p:pic>
        <p:nvPicPr>
          <p:cNvPr id="21" name="Image 20" descr="vZ_l1AU8CUAxS0-wIgtgkNQ_HYI@500x73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8000" y="396000"/>
            <a:ext cx="1430911" cy="1874983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/>
      <p:bldP spid="12" grpId="0"/>
      <p:bldP spid="14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50</Words>
  <Application>Microsoft Office PowerPoint</Application>
  <PresentationFormat>Personnalisé</PresentationFormat>
  <Paragraphs>18</Paragraphs>
  <Slides>37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37</vt:i4>
      </vt:variant>
    </vt:vector>
  </HeadingPairs>
  <TitlesOfParts>
    <vt:vector size="40" baseType="lpstr">
      <vt:lpstr>Thème Office</vt:lpstr>
      <vt:lpstr>22_Thème Office</vt:lpstr>
      <vt:lpstr>15_Thème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20</cp:revision>
  <dcterms:created xsi:type="dcterms:W3CDTF">2024-12-23T21:00:21Z</dcterms:created>
  <dcterms:modified xsi:type="dcterms:W3CDTF">2024-12-26T17:11:55Z</dcterms:modified>
</cp:coreProperties>
</file>