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305" r:id="rId4"/>
    <p:sldId id="272" r:id="rId5"/>
    <p:sldId id="256" r:id="rId6"/>
    <p:sldId id="257" r:id="rId7"/>
    <p:sldId id="258" r:id="rId8"/>
    <p:sldId id="275" r:id="rId9"/>
    <p:sldId id="259" r:id="rId10"/>
    <p:sldId id="260" r:id="rId11"/>
    <p:sldId id="261" r:id="rId12"/>
    <p:sldId id="307" r:id="rId13"/>
    <p:sldId id="262" r:id="rId14"/>
    <p:sldId id="263" r:id="rId15"/>
    <p:sldId id="266" r:id="rId16"/>
    <p:sldId id="312" r:id="rId17"/>
    <p:sldId id="264" r:id="rId18"/>
    <p:sldId id="265" r:id="rId19"/>
    <p:sldId id="268" r:id="rId20"/>
    <p:sldId id="313" r:id="rId21"/>
    <p:sldId id="269" r:id="rId22"/>
    <p:sldId id="270" r:id="rId23"/>
    <p:sldId id="314" r:id="rId24"/>
    <p:sldId id="273" r:id="rId25"/>
    <p:sldId id="311" r:id="rId26"/>
    <p:sldId id="267" r:id="rId27"/>
    <p:sldId id="310" r:id="rId28"/>
    <p:sldId id="276" r:id="rId29"/>
    <p:sldId id="277" r:id="rId30"/>
    <p:sldId id="309" r:id="rId31"/>
    <p:sldId id="278" r:id="rId32"/>
    <p:sldId id="279" r:id="rId33"/>
    <p:sldId id="280" r:id="rId34"/>
    <p:sldId id="308" r:id="rId35"/>
    <p:sldId id="281" r:id="rId36"/>
    <p:sldId id="282" r:id="rId37"/>
    <p:sldId id="283" r:id="rId38"/>
    <p:sldId id="306" r:id="rId39"/>
    <p:sldId id="284" r:id="rId40"/>
    <p:sldId id="285" r:id="rId41"/>
    <p:sldId id="286" r:id="rId42"/>
    <p:sldId id="304" r:id="rId43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KB9fIIQUHfazueMSe3iwA==" hashData="tIL8G0pHr7MC4W2KSqc8GlCjAs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t>23/12/2024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t>23/12/2024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t>23/12/2024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t>23/12/2024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t>23/12/2024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t>23/12/2024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t>23/12/2024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t>23/12/2024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t>23/12/2024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t>23/12/2024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t>23/12/2024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86" y="1789739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737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7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82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1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37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65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92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2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92" y="3702021"/>
            <a:ext cx="7344649" cy="1144208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92" y="244179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76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5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827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10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378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656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92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20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5" y="134492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492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5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766" indent="0">
              <a:buNone/>
              <a:defRPr sz="2100" b="1"/>
            </a:lvl2pPr>
            <a:lvl3pPr marL="945540" indent="0">
              <a:buNone/>
              <a:defRPr sz="1800" b="1"/>
            </a:lvl3pPr>
            <a:lvl4pPr marL="1418271" indent="0">
              <a:buNone/>
              <a:defRPr sz="1700" b="1"/>
            </a:lvl4pPr>
            <a:lvl5pPr marL="1891043" indent="0">
              <a:buNone/>
              <a:defRPr sz="1700" b="1"/>
            </a:lvl5pPr>
            <a:lvl6pPr marL="2363787" indent="0">
              <a:buNone/>
              <a:defRPr sz="1700" b="1"/>
            </a:lvl6pPr>
            <a:lvl7pPr marL="2836567" indent="0">
              <a:buNone/>
              <a:defRPr sz="1700" b="1"/>
            </a:lvl7pPr>
            <a:lvl8pPr marL="3309294" indent="0">
              <a:buNone/>
              <a:defRPr sz="1700" b="1"/>
            </a:lvl8pPr>
            <a:lvl9pPr marL="37820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609"/>
            <a:ext cx="3817838" cy="331926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4" y="1289650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766" indent="0">
              <a:buNone/>
              <a:defRPr sz="2100" b="1"/>
            </a:lvl2pPr>
            <a:lvl3pPr marL="945540" indent="0">
              <a:buNone/>
              <a:defRPr sz="1800" b="1"/>
            </a:lvl3pPr>
            <a:lvl4pPr marL="1418271" indent="0">
              <a:buNone/>
              <a:defRPr sz="1700" b="1"/>
            </a:lvl4pPr>
            <a:lvl5pPr marL="1891043" indent="0">
              <a:buNone/>
              <a:defRPr sz="1700" b="1"/>
            </a:lvl5pPr>
            <a:lvl6pPr marL="2363787" indent="0">
              <a:buNone/>
              <a:defRPr sz="1700" b="1"/>
            </a:lvl6pPr>
            <a:lvl7pPr marL="2836567" indent="0">
              <a:buNone/>
              <a:defRPr sz="1700" b="1"/>
            </a:lvl7pPr>
            <a:lvl8pPr marL="3309294" indent="0">
              <a:buNone/>
              <a:defRPr sz="1700" b="1"/>
            </a:lvl8pPr>
            <a:lvl9pPr marL="37820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4" y="1827609"/>
            <a:ext cx="3819337" cy="331926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717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712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717" y="1205569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766" indent="0">
              <a:buNone/>
              <a:defRPr sz="1100"/>
            </a:lvl2pPr>
            <a:lvl3pPr marL="945540" indent="0">
              <a:buNone/>
              <a:defRPr sz="1100"/>
            </a:lvl3pPr>
            <a:lvl4pPr marL="1418271" indent="0">
              <a:buNone/>
              <a:defRPr sz="1000"/>
            </a:lvl4pPr>
            <a:lvl5pPr marL="1891043" indent="0">
              <a:buNone/>
              <a:defRPr sz="1000"/>
            </a:lvl5pPr>
            <a:lvl6pPr marL="2363787" indent="0">
              <a:buNone/>
              <a:defRPr sz="1000"/>
            </a:lvl6pPr>
            <a:lvl7pPr marL="2836567" indent="0">
              <a:buNone/>
              <a:defRPr sz="1000"/>
            </a:lvl7pPr>
            <a:lvl8pPr marL="3309294" indent="0">
              <a:buNone/>
              <a:defRPr sz="1000"/>
            </a:lvl8pPr>
            <a:lvl9pPr marL="37820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6053"/>
            <a:ext cx="5184458" cy="47608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6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766" indent="0">
              <a:buNone/>
              <a:defRPr sz="2900"/>
            </a:lvl2pPr>
            <a:lvl3pPr marL="945540" indent="0">
              <a:buNone/>
              <a:defRPr sz="2500"/>
            </a:lvl3pPr>
            <a:lvl4pPr marL="1418271" indent="0">
              <a:buNone/>
              <a:defRPr sz="2100"/>
            </a:lvl4pPr>
            <a:lvl5pPr marL="1891043" indent="0">
              <a:buNone/>
              <a:defRPr sz="2100"/>
            </a:lvl5pPr>
            <a:lvl6pPr marL="2363787" indent="0">
              <a:buNone/>
              <a:defRPr sz="2100"/>
            </a:lvl6pPr>
            <a:lvl7pPr marL="2836567" indent="0">
              <a:buNone/>
              <a:defRPr sz="2100"/>
            </a:lvl7pPr>
            <a:lvl8pPr marL="3309294" indent="0">
              <a:buNone/>
              <a:defRPr sz="2100"/>
            </a:lvl8pPr>
            <a:lvl9pPr marL="378205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766" indent="0">
              <a:buNone/>
              <a:defRPr sz="1100"/>
            </a:lvl2pPr>
            <a:lvl3pPr marL="945540" indent="0">
              <a:buNone/>
              <a:defRPr sz="1100"/>
            </a:lvl3pPr>
            <a:lvl4pPr marL="1418271" indent="0">
              <a:buNone/>
              <a:defRPr sz="1000"/>
            </a:lvl4pPr>
            <a:lvl5pPr marL="1891043" indent="0">
              <a:buNone/>
              <a:defRPr sz="1000"/>
            </a:lvl5pPr>
            <a:lvl6pPr marL="2363787" indent="0">
              <a:buNone/>
              <a:defRPr sz="1000"/>
            </a:lvl6pPr>
            <a:lvl7pPr marL="2836567" indent="0">
              <a:buNone/>
              <a:defRPr sz="1000"/>
            </a:lvl7pPr>
            <a:lvl8pPr marL="3309294" indent="0">
              <a:buNone/>
              <a:defRPr sz="1000"/>
            </a:lvl8pPr>
            <a:lvl9pPr marL="37820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39" y="234051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2" y="234051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0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6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5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0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6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1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6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1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41" y="3705623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41" y="2441778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22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4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56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086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60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12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6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16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778" y="134502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466" y="134502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4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24" indent="0">
              <a:buNone/>
              <a:defRPr sz="2100" b="1"/>
            </a:lvl2pPr>
            <a:lvl3pPr marL="950451" indent="0">
              <a:buNone/>
              <a:defRPr sz="1800" b="1"/>
            </a:lvl3pPr>
            <a:lvl4pPr marL="1425635" indent="0">
              <a:buNone/>
              <a:defRPr sz="1700" b="1"/>
            </a:lvl4pPr>
            <a:lvl5pPr marL="1900864" indent="0">
              <a:buNone/>
              <a:defRPr sz="1700" b="1"/>
            </a:lvl5pPr>
            <a:lvl6pPr marL="2376043" indent="0">
              <a:buNone/>
              <a:defRPr sz="1700" b="1"/>
            </a:lvl6pPr>
            <a:lvl7pPr marL="2851279" indent="0">
              <a:buNone/>
              <a:defRPr sz="1700" b="1"/>
            </a:lvl7pPr>
            <a:lvl8pPr marL="3326491" indent="0">
              <a:buNone/>
              <a:defRPr sz="1700" b="1"/>
            </a:lvl8pPr>
            <a:lvl9pPr marL="380168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4" y="1289614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24" indent="0">
              <a:buNone/>
              <a:defRPr sz="2100" b="1"/>
            </a:lvl2pPr>
            <a:lvl3pPr marL="950451" indent="0">
              <a:buNone/>
              <a:defRPr sz="1800" b="1"/>
            </a:lvl3pPr>
            <a:lvl4pPr marL="1425635" indent="0">
              <a:buNone/>
              <a:defRPr sz="1700" b="1"/>
            </a:lvl4pPr>
            <a:lvl5pPr marL="1900864" indent="0">
              <a:buNone/>
              <a:defRPr sz="1700" b="1"/>
            </a:lvl5pPr>
            <a:lvl6pPr marL="2376043" indent="0">
              <a:buNone/>
              <a:defRPr sz="1700" b="1"/>
            </a:lvl6pPr>
            <a:lvl7pPr marL="2851279" indent="0">
              <a:buNone/>
              <a:defRPr sz="1700" b="1"/>
            </a:lvl7pPr>
            <a:lvl8pPr marL="3326491" indent="0">
              <a:buNone/>
              <a:defRPr sz="1700" b="1"/>
            </a:lvl8pPr>
            <a:lvl9pPr marL="380168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4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777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2" y="232705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777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224" indent="0">
              <a:buNone/>
              <a:defRPr sz="1300"/>
            </a:lvl2pPr>
            <a:lvl3pPr marL="950451" indent="0">
              <a:buNone/>
              <a:defRPr sz="1100"/>
            </a:lvl3pPr>
            <a:lvl4pPr marL="1425635" indent="0">
              <a:buNone/>
              <a:defRPr sz="1000"/>
            </a:lvl4pPr>
            <a:lvl5pPr marL="1900864" indent="0">
              <a:buNone/>
              <a:defRPr sz="1000"/>
            </a:lvl5pPr>
            <a:lvl6pPr marL="2376043" indent="0">
              <a:buNone/>
              <a:defRPr sz="1000"/>
            </a:lvl6pPr>
            <a:lvl7pPr marL="2851279" indent="0">
              <a:buNone/>
              <a:defRPr sz="1000"/>
            </a:lvl7pPr>
            <a:lvl8pPr marL="3326491" indent="0">
              <a:buNone/>
              <a:defRPr sz="1000"/>
            </a:lvl8pPr>
            <a:lvl9pPr marL="380168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6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224" indent="0">
              <a:buNone/>
              <a:defRPr sz="2900"/>
            </a:lvl2pPr>
            <a:lvl3pPr marL="950451" indent="0">
              <a:buNone/>
              <a:defRPr sz="2500"/>
            </a:lvl3pPr>
            <a:lvl4pPr marL="1425635" indent="0">
              <a:buNone/>
              <a:defRPr sz="2100"/>
            </a:lvl4pPr>
            <a:lvl5pPr marL="1900864" indent="0">
              <a:buNone/>
              <a:defRPr sz="2100"/>
            </a:lvl5pPr>
            <a:lvl6pPr marL="2376043" indent="0">
              <a:buNone/>
              <a:defRPr sz="2100"/>
            </a:lvl6pPr>
            <a:lvl7pPr marL="2851279" indent="0">
              <a:buNone/>
              <a:defRPr sz="2100"/>
            </a:lvl7pPr>
            <a:lvl8pPr marL="3326491" indent="0">
              <a:buNone/>
              <a:defRPr sz="2100"/>
            </a:lvl8pPr>
            <a:lvl9pPr marL="380168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224" indent="0">
              <a:buNone/>
              <a:defRPr sz="1300"/>
            </a:lvl2pPr>
            <a:lvl3pPr marL="950451" indent="0">
              <a:buNone/>
              <a:defRPr sz="1100"/>
            </a:lvl3pPr>
            <a:lvl4pPr marL="1425635" indent="0">
              <a:buNone/>
              <a:defRPr sz="1000"/>
            </a:lvl4pPr>
            <a:lvl5pPr marL="1900864" indent="0">
              <a:buNone/>
              <a:defRPr sz="1000"/>
            </a:lvl5pPr>
            <a:lvl6pPr marL="2376043" indent="0">
              <a:buNone/>
              <a:defRPr sz="1000"/>
            </a:lvl6pPr>
            <a:lvl7pPr marL="2851279" indent="0">
              <a:buNone/>
              <a:defRPr sz="1000"/>
            </a:lvl7pPr>
            <a:lvl8pPr marL="3326491" indent="0">
              <a:buNone/>
              <a:defRPr sz="1000"/>
            </a:lvl8pPr>
            <a:lvl9pPr marL="380168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2" y="234031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59" y="234031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>
                <a:alpha val="68000"/>
              </a:srgbClr>
            </a:gs>
            <a:gs pos="100000">
              <a:srgbClr val="FF0300">
                <a:alpha val="55000"/>
              </a:srgbClr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2CDCB-7AB3-4C2A-937C-0D6E5EE362C3}" type="datetimeFigureOut">
              <a:rPr lang="fr-FR" smtClean="0"/>
              <a:t>23/12/2024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BDFF7-0C7D-472C-BB6F-80FB9A9719EA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dissolve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96" y="230730"/>
            <a:ext cx="7776688" cy="960173"/>
          </a:xfrm>
          <a:prstGeom prst="rect">
            <a:avLst/>
          </a:prstGeom>
        </p:spPr>
        <p:txBody>
          <a:bodyPr vert="horz" lIns="93955" tIns="46980" rIns="93955" bIns="4698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96" y="1344928"/>
            <a:ext cx="7776688" cy="3802019"/>
          </a:xfrm>
          <a:prstGeom prst="rect">
            <a:avLst/>
          </a:prstGeom>
        </p:spPr>
        <p:txBody>
          <a:bodyPr vert="horz" lIns="93955" tIns="46980" rIns="93955" bIns="4698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547" y="5343038"/>
            <a:ext cx="2016178" cy="306722"/>
          </a:xfrm>
          <a:prstGeom prst="rect">
            <a:avLst/>
          </a:prstGeom>
        </p:spPr>
        <p:txBody>
          <a:bodyPr vert="horz" lIns="93955" tIns="46980" rIns="93955" bIns="46980" rtlCol="0" anchor="ctr"/>
          <a:lstStyle>
            <a:lvl1pPr algn="l" defTabSz="945540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80" y="5343038"/>
            <a:ext cx="2736242" cy="306722"/>
          </a:xfrm>
          <a:prstGeom prst="rect">
            <a:avLst/>
          </a:prstGeom>
        </p:spPr>
        <p:txBody>
          <a:bodyPr vert="horz" lIns="93955" tIns="46980" rIns="93955" bIns="46980" rtlCol="0" anchor="ctr"/>
          <a:lstStyle>
            <a:lvl1pPr algn="ctr" defTabSz="945540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33" y="5343038"/>
            <a:ext cx="2016178" cy="306722"/>
          </a:xfrm>
          <a:prstGeom prst="rect">
            <a:avLst/>
          </a:prstGeom>
        </p:spPr>
        <p:txBody>
          <a:bodyPr vert="horz" lIns="93955" tIns="46980" rIns="93955" bIns="46980" rtlCol="0" anchor="ctr"/>
          <a:lstStyle>
            <a:lvl1pPr algn="r" defTabSz="945540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94554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578" indent="-354578" algn="l" defTabSz="945540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8217" indent="-295475" algn="l" defTabSz="945540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1897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652" indent="-236393" algn="l" defTabSz="94554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7407" indent="-236393" algn="l" defTabSz="945540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0134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2930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5682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8456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766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540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8271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1043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3787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6567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9294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2056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1" y="231550"/>
            <a:ext cx="7776687" cy="960175"/>
          </a:xfrm>
          <a:prstGeom prst="rect">
            <a:avLst/>
          </a:prstGeom>
        </p:spPr>
        <p:txBody>
          <a:bodyPr vert="horz" lIns="94448" tIns="47223" rIns="94448" bIns="472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1" y="1345026"/>
            <a:ext cx="7776687" cy="3802019"/>
          </a:xfrm>
          <a:prstGeom prst="rect">
            <a:avLst/>
          </a:prstGeom>
        </p:spPr>
        <p:txBody>
          <a:bodyPr vert="horz" lIns="94448" tIns="47223" rIns="94448" bIns="472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4"/>
            <a:ext cx="2016178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l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6" y="5342964"/>
            <a:ext cx="2736242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ctr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7" y="5342964"/>
            <a:ext cx="2016178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r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ssolve/>
  </p:transition>
  <p:txStyles>
    <p:titleStyle>
      <a:lvl1pPr algn="ctr" defTabSz="95045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417" indent="-356417" algn="l" defTabSz="95045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213" indent="-297007" algn="l" defTabSz="95045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032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242" indent="-237624" algn="l" defTabSz="95045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454" indent="-237624" algn="l" defTabSz="95045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3647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88879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4079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39328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224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451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5635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0864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043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1279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6491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1689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8.png"/><Relationship Id="rId5" Type="http://schemas.openxmlformats.org/officeDocument/2006/relationships/image" Target="../media/image57.gif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860000">
            <a:off x="2160000" y="1764000"/>
            <a:ext cx="3855990" cy="3001569"/>
          </a:xfrm>
          <a:prstGeom prst="rect">
            <a:avLst/>
          </a:prstGeom>
          <a:noFill/>
        </p:spPr>
        <p:txBody>
          <a:bodyPr wrap="none" lIns="79186" tIns="39589" rIns="79186" bIns="39589" rtlCol="0">
            <a:prstTxWarp prst="textArchUpPour">
              <a:avLst/>
            </a:prstTxWarp>
            <a:spAutoFit/>
          </a:bodyPr>
          <a:lstStyle/>
          <a:p>
            <a:pPr defTabSz="950451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000">
            <a:off x="3121572" y="172855"/>
            <a:ext cx="1667138" cy="1480510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>
            <a:off x="2952229" y="3492000"/>
            <a:ext cx="2671088" cy="126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Triangle">
              <a:avLst/>
            </a:prstTxWarp>
            <a:spAutoFit/>
          </a:bodyPr>
          <a:lstStyle/>
          <a:p>
            <a:pPr defTabSz="954337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  <a:endParaRPr lang="fr-FR" sz="5300" dirty="0">
              <a:ln w="38100">
                <a:solidFill>
                  <a:prstClr val="black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4000" y="144000"/>
            <a:ext cx="28896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7602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602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602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en alsace</a:t>
            </a:r>
            <a:endParaRPr lang="fr-FR" sz="3200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C0504D">
                      <a:tint val="10000"/>
                      <a:satMod val="155000"/>
                    </a:srgbClr>
                  </a:gs>
                  <a:gs pos="60000">
                    <a:srgbClr val="C0504D">
                      <a:tint val="30000"/>
                      <a:satMod val="155000"/>
                    </a:srgbClr>
                  </a:gs>
                  <a:gs pos="100000">
                    <a:srgbClr val="C0504D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4932000" y="4896000"/>
            <a:ext cx="364875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Mulhouse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000" y="3456000"/>
            <a:ext cx="5357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</a:t>
            </a:r>
            <a:endParaRPr lang="fr-FR" sz="1800" dirty="0">
              <a:solidFill>
                <a:prstClr val="black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832549" y="36000"/>
            <a:ext cx="2807614" cy="1677530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Noël n’est pas un </a:t>
            </a:r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jour ni </a:t>
            </a:r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une saison, </a:t>
            </a:r>
            <a:endParaRPr lang="fr-FR" sz="2800" b="1" dirty="0">
              <a:solidFill>
                <a:prstClr val="white"/>
              </a:solidFill>
              <a:latin typeface="Chiller" pitchFamily="82" charset="0"/>
            </a:endParaRPr>
          </a:p>
          <a:p>
            <a:pPr algn="ctr" defTabSz="764982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c’est </a:t>
            </a:r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un état d’esprit. </a:t>
            </a:r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 </a:t>
            </a:r>
            <a:r>
              <a:rPr lang="fr-FR" sz="1800" b="1" dirty="0">
                <a:solidFill>
                  <a:prstClr val="white"/>
                </a:solidFill>
                <a:latin typeface="Chiller" pitchFamily="82" charset="0"/>
              </a:rPr>
              <a:t>Calvin Coolidge</a:t>
            </a:r>
            <a:endParaRPr lang="fr-FR" sz="18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0" y="4824000"/>
            <a:ext cx="2700189" cy="634807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 l’Alsace à noël   </a:t>
            </a:r>
          </a:p>
          <a:p>
            <a:pPr algn="ctr" defTabSz="954337"/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0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sz="1000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000" y="2340000"/>
            <a:ext cx="899999" cy="900000"/>
          </a:xfrm>
          <a:prstGeom prst="rect">
            <a:avLst/>
          </a:prstGeom>
          <a:noFill/>
        </p:spPr>
      </p:pic>
      <p:pic>
        <p:nvPicPr>
          <p:cNvPr id="14" name="Image 13" descr="ob_bc25c0_1648bb0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32749" y="2952527"/>
            <a:ext cx="890729" cy="1080000"/>
          </a:xfrm>
          <a:prstGeom prst="rect">
            <a:avLst/>
          </a:prstGeom>
        </p:spPr>
      </p:pic>
      <p:pic>
        <p:nvPicPr>
          <p:cNvPr id="15" name="Noël Instrumentales7.wav">
            <a:hlinkClick r:id="" action="ppaction://media"/>
          </p:cNvPr>
          <p:cNvPicPr>
            <a:picLocks noRot="1" noChangeAspect="1"/>
          </p:cNvPicPr>
          <p:nvPr>
            <a:wavAudioFile r:embed="rId1" name="Noël Instrumentales7.wav"/>
          </p:nvPr>
        </p:nvPicPr>
        <p:blipFill>
          <a:blip r:embed="rId7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4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400"/>
                            </p:stCondLst>
                            <p:childTnLst>
                              <p:par>
                                <p:cTn id="4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40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4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03080_8759353824149632_30146246087313018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154297_8759352194149795_11248939978028546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185266_8759352060816475_81422664937495361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185705_8759352460816435_26867533830473058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360000"/>
            <a:ext cx="3454318" cy="4968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96000" y="360000"/>
            <a:ext cx="3312000" cy="4968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85745_8759352670816414_84744031874675563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14167_8759352810816400_7813359361028735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15475_8759352660816415_90411295412589534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549090"/>
            <a:ext cx="3454318" cy="458982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74687" y="360000"/>
            <a:ext cx="2354625" cy="4968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15867_8759353760816305_69017814312623732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1217_8759352017483146_49669449642019971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12429_8759352240816457_61614076061556325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755090"/>
            <a:ext cx="3454318" cy="417782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96000" y="636000"/>
            <a:ext cx="3312000" cy="4416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1531_8759352510816430_60019614118063546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2333_8759353590816322_54921824034612466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01653_8759352540816427_67085927886737689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5596" y="360000"/>
            <a:ext cx="3079125" cy="4968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96000" y="360000"/>
            <a:ext cx="3312000" cy="4968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03438_8759352434149771_58160599662814987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30946_8759352280816453_42798490691259120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5300" y="360000"/>
            <a:ext cx="3059718" cy="4968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90328" y="360000"/>
            <a:ext cx="2723343" cy="4968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18553_8759352164149798_19587455645500662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159" y="360000"/>
            <a:ext cx="3312000" cy="4968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96000" y="360000"/>
            <a:ext cx="3312000" cy="4968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61551_8759352154149799_17453038521195290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8534" y="360000"/>
            <a:ext cx="3053250" cy="4968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96000" y="421509"/>
            <a:ext cx="3312000" cy="4844982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77709_122214244556024425_44370582319199301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50525_10236388138830099_52647112630389492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"/>
            <a:ext cx="8640000" cy="575438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159" y="360000"/>
            <a:ext cx="3312000" cy="4968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96000" y="360000"/>
            <a:ext cx="3312000" cy="4968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76221_10236388144710246_76727100665469113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"/>
            <a:ext cx="8640000" cy="575438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86680_10236388198671595_40199438313688740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"/>
            <a:ext cx="8640000" cy="575438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06731_10236388145230259_45552945255815165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"/>
            <a:ext cx="8640000" cy="575438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4426" y="360000"/>
            <a:ext cx="2921465" cy="4968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21678" y="360000"/>
            <a:ext cx="3060643" cy="4968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15782_10236388142470190_15923359489983111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"/>
            <a:ext cx="8640000" cy="575438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62758_972819744893306_20133514400851030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819199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ché de Noël de Mulhouse468911939_961609079333497_83123439990409951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549090"/>
            <a:ext cx="3454318" cy="45898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96000" y="643640"/>
            <a:ext cx="3312000" cy="4400719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ché de Noël de Mulhouse468974998_961609046000167_34221898323094972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ché de Noël de Mulhouse469038379_961609126000159_18395649928012735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ché de noël Mulhouse468012806_10233789889506200_61087079058671304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4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27526" y="1731208"/>
            <a:ext cx="1584177" cy="7388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42185" y="2275619"/>
            <a:ext cx="1188000" cy="1188001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6408000" y="3303949"/>
            <a:ext cx="977533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947" tIns="46969" rIns="93947" bIns="46969" rtlCol="0" anchor="ctr"/>
          <a:lstStyle/>
          <a:p>
            <a:pPr algn="ctr" defTabSz="945433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2324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04113" y="4284000"/>
            <a:ext cx="2727283" cy="679631"/>
          </a:xfrm>
          <a:prstGeom prst="rect">
            <a:avLst/>
          </a:prstGeom>
          <a:noFill/>
        </p:spPr>
        <p:txBody>
          <a:bodyPr wrap="none" lIns="93947" tIns="46969" rIns="93947" bIns="46969" rtlCol="0">
            <a:spAutoFit/>
          </a:bodyPr>
          <a:lstStyle/>
          <a:p>
            <a:pPr defTabSz="945433"/>
            <a:r>
              <a:rPr lang="fr-FR" sz="3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Création</a:t>
            </a:r>
            <a:endParaRPr lang="fr-FR" sz="3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000832" y="3996000"/>
            <a:ext cx="2604108" cy="679631"/>
          </a:xfrm>
          <a:prstGeom prst="rect">
            <a:avLst/>
          </a:prstGeom>
          <a:noFill/>
        </p:spPr>
        <p:txBody>
          <a:bodyPr wrap="none" lIns="93947" tIns="46969" rIns="93947" bIns="46969" rtlCol="0">
            <a:spAutoFit/>
          </a:bodyPr>
          <a:lstStyle/>
          <a:p>
            <a:pPr defTabSz="945433"/>
            <a:r>
              <a:rPr lang="fr-FR" sz="3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Internet</a:t>
            </a:r>
            <a:endParaRPr lang="fr-FR" sz="42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367751" y="279447"/>
            <a:ext cx="5273012" cy="1264406"/>
          </a:xfrm>
          <a:prstGeom prst="rect">
            <a:avLst/>
          </a:prstGeom>
          <a:noFill/>
        </p:spPr>
        <p:txBody>
          <a:bodyPr wrap="square" lIns="93947" tIns="46969" rIns="93947" bIns="46969" rtlCol="0">
            <a:spAutoFit/>
          </a:bodyPr>
          <a:lstStyle/>
          <a:p>
            <a:pPr algn="ctr" defTabSz="945433"/>
            <a:r>
              <a:rPr lang="fr-FR" sz="3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Musique  de</a:t>
            </a:r>
          </a:p>
          <a:p>
            <a:pPr algn="ctr" defTabSz="945433"/>
            <a:r>
              <a:rPr lang="fr-FR" sz="3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Noël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3367751" y="2484000"/>
            <a:ext cx="981983" cy="306320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lIns="105243" tIns="52619" rIns="105243" bIns="52619" rtlCol="0">
            <a:spAutoFit/>
          </a:bodyPr>
          <a:lstStyle/>
          <a:p>
            <a:pPr defTabSz="1059125"/>
            <a:r>
              <a:rPr lang="fr-FR" sz="1300" b="1" dirty="0" smtClean="0">
                <a:solidFill>
                  <a:srgbClr val="FF0000"/>
                </a:solidFill>
              </a:rPr>
              <a:t>23.12.2024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16" name="Image 15" descr="giphy_s (2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41684" y="2517579"/>
            <a:ext cx="1802994" cy="1814500"/>
          </a:xfrm>
          <a:prstGeom prst="rect">
            <a:avLst/>
          </a:prstGeom>
        </p:spPr>
      </p:pic>
      <p:pic>
        <p:nvPicPr>
          <p:cNvPr id="21" name="Image 20" descr="vZ_l1AU8CUAxS0-wIgtgkNQ_HYI@500x73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88000" y="396000"/>
            <a:ext cx="1430911" cy="1874983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  <p:bldP spid="1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50</Words>
  <Application>Microsoft Office PowerPoint</Application>
  <PresentationFormat>Personnalisé</PresentationFormat>
  <Paragraphs>18</Paragraphs>
  <Slides>40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40</vt:i4>
      </vt:variant>
    </vt:vector>
  </HeadingPairs>
  <TitlesOfParts>
    <vt:vector size="43" baseType="lpstr">
      <vt:lpstr>Thème Office</vt:lpstr>
      <vt:lpstr>22_Thème Office</vt:lpstr>
      <vt:lpstr>15_Thème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14</cp:revision>
  <dcterms:created xsi:type="dcterms:W3CDTF">2024-12-23T21:00:21Z</dcterms:created>
  <dcterms:modified xsi:type="dcterms:W3CDTF">2024-12-23T22:40:19Z</dcterms:modified>
</cp:coreProperties>
</file>