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70"/>
  </p:notesMasterIdLst>
  <p:sldIdLst>
    <p:sldId id="256" r:id="rId4"/>
    <p:sldId id="388" r:id="rId5"/>
    <p:sldId id="344" r:id="rId6"/>
    <p:sldId id="350" r:id="rId7"/>
    <p:sldId id="334" r:id="rId8"/>
    <p:sldId id="347" r:id="rId9"/>
    <p:sldId id="348" r:id="rId10"/>
    <p:sldId id="346" r:id="rId11"/>
    <p:sldId id="335" r:id="rId12"/>
    <p:sldId id="349" r:id="rId13"/>
    <p:sldId id="363" r:id="rId14"/>
    <p:sldId id="352" r:id="rId15"/>
    <p:sldId id="340" r:id="rId16"/>
    <p:sldId id="351" r:id="rId17"/>
    <p:sldId id="359" r:id="rId18"/>
    <p:sldId id="353" r:id="rId19"/>
    <p:sldId id="339" r:id="rId20"/>
    <p:sldId id="354" r:id="rId21"/>
    <p:sldId id="361" r:id="rId22"/>
    <p:sldId id="355" r:id="rId23"/>
    <p:sldId id="342" r:id="rId24"/>
    <p:sldId id="356" r:id="rId25"/>
    <p:sldId id="364" r:id="rId26"/>
    <p:sldId id="357" r:id="rId27"/>
    <p:sldId id="338" r:id="rId28"/>
    <p:sldId id="358" r:id="rId29"/>
    <p:sldId id="360" r:id="rId30"/>
    <p:sldId id="362" r:id="rId31"/>
    <p:sldId id="333" r:id="rId32"/>
    <p:sldId id="365" r:id="rId33"/>
    <p:sldId id="366" r:id="rId34"/>
    <p:sldId id="367" r:id="rId35"/>
    <p:sldId id="343" r:id="rId36"/>
    <p:sldId id="368" r:id="rId37"/>
    <p:sldId id="370" r:id="rId38"/>
    <p:sldId id="371" r:id="rId39"/>
    <p:sldId id="396" r:id="rId40"/>
    <p:sldId id="372" r:id="rId41"/>
    <p:sldId id="379" r:id="rId42"/>
    <p:sldId id="374" r:id="rId43"/>
    <p:sldId id="400" r:id="rId44"/>
    <p:sldId id="375" r:id="rId45"/>
    <p:sldId id="377" r:id="rId46"/>
    <p:sldId id="373" r:id="rId47"/>
    <p:sldId id="336" r:id="rId48"/>
    <p:sldId id="376" r:id="rId49"/>
    <p:sldId id="380" r:id="rId50"/>
    <p:sldId id="378" r:id="rId51"/>
    <p:sldId id="381" r:id="rId52"/>
    <p:sldId id="382" r:id="rId53"/>
    <p:sldId id="331" r:id="rId54"/>
    <p:sldId id="383" r:id="rId55"/>
    <p:sldId id="384" r:id="rId56"/>
    <p:sldId id="385" r:id="rId57"/>
    <p:sldId id="386" r:id="rId58"/>
    <p:sldId id="401" r:id="rId59"/>
    <p:sldId id="387" r:id="rId60"/>
    <p:sldId id="389" r:id="rId61"/>
    <p:sldId id="391" r:id="rId62"/>
    <p:sldId id="392" r:id="rId63"/>
    <p:sldId id="395" r:id="rId64"/>
    <p:sldId id="393" r:id="rId65"/>
    <p:sldId id="345" r:id="rId66"/>
    <p:sldId id="394" r:id="rId67"/>
    <p:sldId id="390" r:id="rId68"/>
    <p:sldId id="257" r:id="rId6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DrBPp5KO5deCmZ7TfpCSg==" hashData="iggFMmPNd0NtJQ6SFmlEPPO+eW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" Type="http://schemas.openxmlformats.org/officeDocument/2006/relationships/slide" Target="slides/slide4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7D13D6-71B2-441D-8C10-77F722222894}" type="datetimeFigureOut">
              <a:rPr lang="fr-FR" smtClean="0"/>
              <a:pPr/>
              <a:t>23/12/2024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E8024-F009-4FC4-956C-59750D8E37E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23/12/2024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23/12/2024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23/12/2024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1C882-AEF4-4DAD-B5EB-4DF1B143407C}" type="datetimeFigureOut">
              <a:rPr lang="fr-FR" smtClean="0"/>
              <a:pPr/>
              <a:t>23/12/2024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1C882-AEF4-4DAD-B5EB-4DF1B143407C}" type="datetimeFigureOut">
              <a:rPr lang="fr-FR" smtClean="0"/>
              <a:pPr/>
              <a:t>23/12/2024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E74D56-8738-471E-9193-CB3B67B2C6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2.wav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3.wav"/><Relationship Id="rId4" Type="http://schemas.openxmlformats.org/officeDocument/2006/relationships/image" Target="../media/image21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9.gif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2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-360000">
            <a:off x="1332000" y="337671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1320000">
            <a:off x="3564002" y="2268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768655" y="432249"/>
            <a:ext cx="1512069" cy="2050580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80000">
            <a:off x="238828" y="1117119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20000">
            <a:off x="180000" y="3276001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192591" y="4104000"/>
            <a:ext cx="2673580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08000" y="4680000"/>
            <a:ext cx="3939601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 Strasbourg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20001" y="2196000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3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4079" y="2232449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 rot="420000">
            <a:off x="792000" y="720000"/>
            <a:ext cx="4932163" cy="969640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Noël n’est pas un jour ni une saison, </a:t>
            </a:r>
          </a:p>
          <a:p>
            <a:pPr algn="ctr" defTabSz="764968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c’est un état d’esprit.  </a:t>
            </a:r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Calvin Coolidge</a:t>
            </a:r>
          </a:p>
        </p:txBody>
      </p:sp>
      <p:sp>
        <p:nvSpPr>
          <p:cNvPr id="16" name="Rectangle 15"/>
          <p:cNvSpPr/>
          <p:nvPr/>
        </p:nvSpPr>
        <p:spPr>
          <a:xfrm rot="660000">
            <a:off x="2016129" y="216003"/>
            <a:ext cx="2704583" cy="400105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2000" b="1" dirty="0">
                <a:solidFill>
                  <a:srgbClr val="FF0000"/>
                </a:solidFill>
                <a:latin typeface="Roboto"/>
              </a:rPr>
              <a:t>Au Pont Saint Martin</a:t>
            </a:r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17" name="Douce nuit, sainte nuit (Instrumental).wav">
            <a:hlinkClick r:id="" action="ppaction://media"/>
          </p:cNvPr>
          <p:cNvPicPr>
            <a:picLocks noRot="1" noChangeAspect="1"/>
          </p:cNvPicPr>
          <p:nvPr>
            <a:wavAudioFile r:embed="rId1" name="Douce nuit, sainte nuit (Instrumental).wav"/>
          </p:nvPr>
        </p:nvPicPr>
        <p:blipFill>
          <a:blip r:embed="rId7" cstate="print"/>
          <a:stretch>
            <a:fillRect/>
          </a:stretch>
        </p:blipFill>
        <p:spPr>
          <a:xfrm>
            <a:off x="5760541" y="144035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6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6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6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6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3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64302_2010178252755621_77190363949191944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874570_4206081762957223_15370626193941786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56189_4206082339623832_82910089154147217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484565_4206082249623841_1124638283568144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30145_4206082299623836_2040359875052747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874379_4206082029623863_4736796077320532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50920_4206081949623871_87325053958559433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60616_3836607813220087_42167769710668191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649669_4206082089623857_57381232200785100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Chant_de_Noel_Douce_nuit_sainte_nuit_(version_lente)(Version_instrumentale_(Sans_choeurs))_123182.wav">
            <a:hlinkClick r:id="" action="ppaction://media"/>
          </p:cNvPr>
          <p:cNvPicPr>
            <a:picLocks noRot="1" noChangeAspect="1"/>
          </p:cNvPicPr>
          <p:nvPr>
            <a:wavAudioFile r:embed="rId1" name="Chant_de_Noel_Douce_nuit_sainte_nuit_(version_lente)(Version_instrumentale_(Sans_choeurs))_123182.wav"/>
          </p:nvPr>
        </p:nvPicPr>
        <p:blipFill>
          <a:blip r:embed="rId5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638512_4206081819623884_17989156837841304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281740_3939236602958594_72703032599567373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000"/>
            <a:ext cx="8640000" cy="3889687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677714_4206081906290542_42720142712789383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413" y="144215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822721_4206082222957177_61565883407133934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19031_3836607773220091_77283509812006192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053744_4206082176290515_82352987962744947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13975_4206082122957187_8450116112404650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51818_3836588856555316_73094964503962095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191573_1722586198524105_2244455062560387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210632_1722586681857390_55109335711071843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12783_1722586711857387_6796315246066054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32296_1722586688524056_35898779132070032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4914" y="0"/>
            <a:ext cx="519093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413" y="144215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57498_3836588919888643_36460442839669589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4000"/>
            <a:ext cx="8640000" cy="4438121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564331_3836589109888624_14369375507018449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82187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68777_3836600429887492_55816134376442734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31522_3836599379887597_78659056040643707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86096_3836315513249317_80985050531122171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21499_3836588979888637_59738225676105530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82552_3836607736553428_81892759268186878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75706_2010178246088955_53724931385257569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Douce nuit, sainte nuit - Noël instrumental pour orgue.wav">
            <a:hlinkClick r:id="" action="ppaction://media"/>
          </p:cNvPr>
          <p:cNvPicPr>
            <a:picLocks noRot="1" noChangeAspect="1"/>
          </p:cNvPicPr>
          <p:nvPr>
            <a:wavAudioFile r:embed="rId1" name="Douce nuit, sainte nuit - Noël instrumental pour orgue.wav"/>
          </p:nvPr>
        </p:nvPicPr>
        <p:blipFill>
          <a:blip r:embed="rId4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13590_3836601389887396_83694167823076681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25779_3836591103221758_447342362704220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6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92380_2010177902755656_32835537763787911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11643_3836601333220735_4987237583594230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7933" y="144215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69576_3836601456554056_28538046685200279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16000"/>
            <a:ext cx="8640000" cy="5906241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77280_2010178186088961_2750168368321153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24376_3836591209888414_35137960460043703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31221_3836607649886770_4169088364060170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35042_2010177999422313_1964897983034233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58504_3836315543249314_45526584150091123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62683_2010177879422325_4574043561237949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901395_3836601259887409_7258803566096117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942402_2010177802755666_5546430075648755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981213_2010178212755625_32134208466868705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65782_2010177816088998_39977571592261219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79483_9283898621643821_2286304176999921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79524_9291222354244781_31094824702746528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320000" y="0"/>
            <a:ext cx="4320000" cy="57610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288000" y="180000"/>
            <a:ext cx="3780000" cy="5328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4608000" y="180000"/>
            <a:ext cx="3780000" cy="532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09210_9287947887905561_7062289246278182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27014_9297058396994510_86311285072666134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64735_2010178156088964_73189430003604566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77065_2010177779422335_8650690361218614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1500000">
            <a:off x="2140439" y="1456114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392000" y="4716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2323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032000" y="216223"/>
            <a:ext cx="4017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Douce  nuit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Sainte  nuit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512000" y="5086064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2640000">
            <a:off x="5688000" y="3060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23.12.2024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500000">
            <a:off x="87258" y="186581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54219" y="3339614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9981" y="432247"/>
            <a:ext cx="757842" cy="673006"/>
          </a:xfrm>
          <a:prstGeom prst="rect">
            <a:avLst/>
          </a:prstGeom>
        </p:spPr>
      </p:pic>
      <p:pic>
        <p:nvPicPr>
          <p:cNvPr id="13" name="Image 12" descr="0d000001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696000" y="3708000"/>
            <a:ext cx="1847060" cy="11520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820</TotalTime>
  <Words>55</Words>
  <Application>Microsoft Office PowerPoint</Application>
  <PresentationFormat>Personnalisé</PresentationFormat>
  <Paragraphs>20</Paragraphs>
  <Slides>66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66</vt:i4>
      </vt:variant>
    </vt:vector>
  </HeadingPairs>
  <TitlesOfParts>
    <vt:vector size="69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81</cp:revision>
  <dcterms:created xsi:type="dcterms:W3CDTF">2024-12-21T21:35:41Z</dcterms:created>
  <dcterms:modified xsi:type="dcterms:W3CDTF">2024-12-23T19:00:33Z</dcterms:modified>
</cp:coreProperties>
</file>