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57"/>
  </p:notesMasterIdLst>
  <p:sldIdLst>
    <p:sldId id="256" r:id="rId4"/>
    <p:sldId id="276" r:id="rId5"/>
    <p:sldId id="258" r:id="rId6"/>
    <p:sldId id="260" r:id="rId7"/>
    <p:sldId id="336" r:id="rId8"/>
    <p:sldId id="261" r:id="rId9"/>
    <p:sldId id="262" r:id="rId10"/>
    <p:sldId id="264" r:id="rId11"/>
    <p:sldId id="334" r:id="rId12"/>
    <p:sldId id="265" r:id="rId13"/>
    <p:sldId id="266" r:id="rId14"/>
    <p:sldId id="268" r:id="rId15"/>
    <p:sldId id="337" r:id="rId16"/>
    <p:sldId id="275" r:id="rId17"/>
    <p:sldId id="277" r:id="rId18"/>
    <p:sldId id="280" r:id="rId19"/>
    <p:sldId id="335" r:id="rId20"/>
    <p:sldId id="281" r:id="rId21"/>
    <p:sldId id="282" r:id="rId22"/>
    <p:sldId id="292" r:id="rId23"/>
    <p:sldId id="333" r:id="rId24"/>
    <p:sldId id="293" r:id="rId25"/>
    <p:sldId id="296" r:id="rId26"/>
    <p:sldId id="295" r:id="rId27"/>
    <p:sldId id="338" r:id="rId28"/>
    <p:sldId id="312" r:id="rId29"/>
    <p:sldId id="315" r:id="rId30"/>
    <p:sldId id="320" r:id="rId31"/>
    <p:sldId id="339" r:id="rId32"/>
    <p:sldId id="321" r:id="rId33"/>
    <p:sldId id="313" r:id="rId34"/>
    <p:sldId id="344" r:id="rId35"/>
    <p:sldId id="341" r:id="rId36"/>
    <p:sldId id="345" r:id="rId37"/>
    <p:sldId id="348" r:id="rId38"/>
    <p:sldId id="349" r:id="rId39"/>
    <p:sldId id="340" r:id="rId40"/>
    <p:sldId id="351" r:id="rId41"/>
    <p:sldId id="352" r:id="rId42"/>
    <p:sldId id="354" r:id="rId43"/>
    <p:sldId id="342" r:id="rId44"/>
    <p:sldId id="357" r:id="rId45"/>
    <p:sldId id="358" r:id="rId46"/>
    <p:sldId id="359" r:id="rId47"/>
    <p:sldId id="343" r:id="rId48"/>
    <p:sldId id="365" r:id="rId49"/>
    <p:sldId id="360" r:id="rId50"/>
    <p:sldId id="363" r:id="rId51"/>
    <p:sldId id="331" r:id="rId52"/>
    <p:sldId id="364" r:id="rId53"/>
    <p:sldId id="366" r:id="rId54"/>
    <p:sldId id="362" r:id="rId55"/>
    <p:sldId id="257" r:id="rId56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I9pZlzhLb/Jzw1DJjtRwQ==" hashData="XMGMXRLczbwRrokhvm+POZ4qj/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634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337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notesMaster" Target="notesMasters/notesMaster1.xml"/><Relationship Id="rId61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7D13D6-71B2-441D-8C10-77F722222894}" type="datetimeFigureOut">
              <a:rPr lang="fr-FR" smtClean="0"/>
              <a:t>22/12/2024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8838" y="685800"/>
            <a:ext cx="51403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EE8024-F009-4FC4-956C-59750D8E37E9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E8024-F009-4FC4-956C-59750D8E37E9}" type="slidenum">
              <a:rPr lang="fr-FR" smtClean="0"/>
              <a:t>2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1C882-AEF4-4DAD-B5EB-4DF1B143407C}" type="datetimeFigureOut">
              <a:rPr lang="fr-FR" smtClean="0"/>
              <a:pPr/>
              <a:t>22/12/2024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74D56-8738-471E-9193-CB3B67B2C6C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1C882-AEF4-4DAD-B5EB-4DF1B143407C}" type="datetimeFigureOut">
              <a:rPr lang="fr-FR" smtClean="0"/>
              <a:pPr/>
              <a:t>22/12/2024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74D56-8738-471E-9193-CB3B67B2C6C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1C882-AEF4-4DAD-B5EB-4DF1B143407C}" type="datetimeFigureOut">
              <a:rPr lang="fr-FR" smtClean="0"/>
              <a:pPr/>
              <a:t>22/12/2024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74D56-8738-471E-9193-CB3B67B2C6C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1C882-AEF4-4DAD-B5EB-4DF1B143407C}" type="datetimeFigureOut">
              <a:rPr lang="fr-FR" smtClean="0"/>
              <a:pPr/>
              <a:t>22/12/2024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74D56-8738-471E-9193-CB3B67B2C6C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1C882-AEF4-4DAD-B5EB-4DF1B143407C}" type="datetimeFigureOut">
              <a:rPr lang="fr-FR" smtClean="0"/>
              <a:pPr/>
              <a:t>22/12/2024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74D56-8738-471E-9193-CB3B67B2C6C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1C882-AEF4-4DAD-B5EB-4DF1B143407C}" type="datetimeFigureOut">
              <a:rPr lang="fr-FR" smtClean="0"/>
              <a:pPr/>
              <a:t>22/12/2024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74D56-8738-471E-9193-CB3B67B2C6C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1C882-AEF4-4DAD-B5EB-4DF1B143407C}" type="datetimeFigureOut">
              <a:rPr lang="fr-FR" smtClean="0"/>
              <a:pPr/>
              <a:t>22/12/2024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74D56-8738-471E-9193-CB3B67B2C6C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1C882-AEF4-4DAD-B5EB-4DF1B143407C}" type="datetimeFigureOut">
              <a:rPr lang="fr-FR" smtClean="0"/>
              <a:pPr/>
              <a:t>22/12/2024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74D56-8738-471E-9193-CB3B67B2C6C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1C882-AEF4-4DAD-B5EB-4DF1B143407C}" type="datetimeFigureOut">
              <a:rPr lang="fr-FR" smtClean="0"/>
              <a:pPr/>
              <a:t>22/12/2024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74D56-8738-471E-9193-CB3B67B2C6C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1C882-AEF4-4DAD-B5EB-4DF1B143407C}" type="datetimeFigureOut">
              <a:rPr lang="fr-FR" smtClean="0"/>
              <a:pPr/>
              <a:t>22/12/2024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74D56-8738-471E-9193-CB3B67B2C6C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1C882-AEF4-4DAD-B5EB-4DF1B143407C}" type="datetimeFigureOut">
              <a:rPr lang="fr-FR" smtClean="0"/>
              <a:pPr/>
              <a:t>22/12/2024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74D56-8738-471E-9193-CB3B67B2C6C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90070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71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43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314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86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58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629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40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7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3" y="3702187"/>
            <a:ext cx="734464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3" y="2441774"/>
            <a:ext cx="734464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716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432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314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86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581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6298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4014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73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600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3" y="1344600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01" y="1289571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4" indent="0">
              <a:buNone/>
              <a:defRPr sz="2100" b="1"/>
            </a:lvl2pPr>
            <a:lvl3pPr marL="954328" indent="0">
              <a:buNone/>
              <a:defRPr sz="1800" b="1"/>
            </a:lvl3pPr>
            <a:lvl4pPr marL="1431491" indent="0">
              <a:buNone/>
              <a:defRPr sz="1700" b="1"/>
            </a:lvl4pPr>
            <a:lvl5pPr marL="1908656" indent="0">
              <a:buNone/>
              <a:defRPr sz="1700" b="1"/>
            </a:lvl5pPr>
            <a:lvl6pPr marL="2385819" indent="0">
              <a:buNone/>
              <a:defRPr sz="1700" b="1"/>
            </a:lvl6pPr>
            <a:lvl7pPr marL="2862984" indent="0">
              <a:buNone/>
              <a:defRPr sz="1700" b="1"/>
            </a:lvl7pPr>
            <a:lvl8pPr marL="3340148" indent="0">
              <a:buNone/>
              <a:defRPr sz="1700" b="1"/>
            </a:lvl8pPr>
            <a:lvl9pPr marL="381731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01" y="1827059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1" y="1289571"/>
            <a:ext cx="3819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4" indent="0">
              <a:buNone/>
              <a:defRPr sz="2100" b="1"/>
            </a:lvl2pPr>
            <a:lvl3pPr marL="954328" indent="0">
              <a:buNone/>
              <a:defRPr sz="1800" b="1"/>
            </a:lvl3pPr>
            <a:lvl4pPr marL="1431491" indent="0">
              <a:buNone/>
              <a:defRPr sz="1700" b="1"/>
            </a:lvl4pPr>
            <a:lvl5pPr marL="1908656" indent="0">
              <a:buNone/>
              <a:defRPr sz="1700" b="1"/>
            </a:lvl5pPr>
            <a:lvl6pPr marL="2385819" indent="0">
              <a:buNone/>
              <a:defRPr sz="1700" b="1"/>
            </a:lvl6pPr>
            <a:lvl7pPr marL="2862984" indent="0">
              <a:buNone/>
              <a:defRPr sz="1700" b="1"/>
            </a:lvl7pPr>
            <a:lvl8pPr marL="3340148" indent="0">
              <a:buNone/>
              <a:defRPr sz="1700" b="1"/>
            </a:lvl8pPr>
            <a:lvl9pPr marL="381731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1" y="1827059"/>
            <a:ext cx="3819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683" y="229817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65" y="229499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683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7164" indent="0">
              <a:buNone/>
              <a:defRPr sz="1300"/>
            </a:lvl2pPr>
            <a:lvl3pPr marL="954328" indent="0">
              <a:buNone/>
              <a:defRPr sz="1100"/>
            </a:lvl3pPr>
            <a:lvl4pPr marL="1431491" indent="0">
              <a:buNone/>
              <a:defRPr sz="1000"/>
            </a:lvl4pPr>
            <a:lvl5pPr marL="1908656" indent="0">
              <a:buNone/>
              <a:defRPr sz="1000"/>
            </a:lvl5pPr>
            <a:lvl6pPr marL="2385819" indent="0">
              <a:buNone/>
              <a:defRPr sz="1000"/>
            </a:lvl6pPr>
            <a:lvl7pPr marL="2862984" indent="0">
              <a:buNone/>
              <a:defRPr sz="1000"/>
            </a:lvl7pPr>
            <a:lvl8pPr marL="3340148" indent="0">
              <a:buNone/>
              <a:defRPr sz="1000"/>
            </a:lvl8pPr>
            <a:lvl9pPr marL="381731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28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517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7164" indent="0">
              <a:buNone/>
              <a:defRPr sz="2900"/>
            </a:lvl2pPr>
            <a:lvl3pPr marL="954328" indent="0">
              <a:buNone/>
              <a:defRPr sz="2500"/>
            </a:lvl3pPr>
            <a:lvl4pPr marL="1431491" indent="0">
              <a:buNone/>
              <a:defRPr sz="2100"/>
            </a:lvl4pPr>
            <a:lvl5pPr marL="1908656" indent="0">
              <a:buNone/>
              <a:defRPr sz="2100"/>
            </a:lvl5pPr>
            <a:lvl6pPr marL="2385819" indent="0">
              <a:buNone/>
              <a:defRPr sz="2100"/>
            </a:lvl6pPr>
            <a:lvl7pPr marL="2862984" indent="0">
              <a:buNone/>
              <a:defRPr sz="2100"/>
            </a:lvl7pPr>
            <a:lvl8pPr marL="3340148" indent="0">
              <a:buNone/>
              <a:defRPr sz="2100"/>
            </a:lvl8pPr>
            <a:lvl9pPr marL="3817310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78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7164" indent="0">
              <a:buNone/>
              <a:defRPr sz="1300"/>
            </a:lvl2pPr>
            <a:lvl3pPr marL="954328" indent="0">
              <a:buNone/>
              <a:defRPr sz="1100"/>
            </a:lvl3pPr>
            <a:lvl4pPr marL="1431491" indent="0">
              <a:buNone/>
              <a:defRPr sz="1000"/>
            </a:lvl4pPr>
            <a:lvl5pPr marL="1908656" indent="0">
              <a:buNone/>
              <a:defRPr sz="1000"/>
            </a:lvl5pPr>
            <a:lvl6pPr marL="2385819" indent="0">
              <a:buNone/>
              <a:defRPr sz="1000"/>
            </a:lvl6pPr>
            <a:lvl7pPr marL="2862984" indent="0">
              <a:buNone/>
              <a:defRPr sz="1000"/>
            </a:lvl7pPr>
            <a:lvl8pPr marL="3340148" indent="0">
              <a:buNone/>
              <a:defRPr sz="1000"/>
            </a:lvl8pPr>
            <a:lvl9pPr marL="381731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7" y="230836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03" y="230836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01C882-AEF4-4DAD-B5EB-4DF1B143407C}" type="datetimeFigureOut">
              <a:rPr lang="fr-FR" smtClean="0"/>
              <a:pPr/>
              <a:t>22/12/2024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E74D56-8738-471E-9193-CB3B67B2C6C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dissolve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1" y="231185"/>
            <a:ext cx="7776687" cy="960174"/>
          </a:xfrm>
          <a:prstGeom prst="rect">
            <a:avLst/>
          </a:prstGeom>
        </p:spPr>
        <p:txBody>
          <a:bodyPr vert="horz" lIns="95433" tIns="47716" rIns="95433" bIns="4771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1" y="1344600"/>
            <a:ext cx="7776687" cy="3802019"/>
          </a:xfrm>
          <a:prstGeom prst="rect">
            <a:avLst/>
          </a:prstGeom>
        </p:spPr>
        <p:txBody>
          <a:bodyPr vert="horz" lIns="95433" tIns="47716" rIns="95433" bIns="4771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24" y="5339816"/>
            <a:ext cx="2016178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l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7" y="5339816"/>
            <a:ext cx="2736242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ctr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192" y="5339816"/>
            <a:ext cx="2016178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r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dissolve/>
  </p:transition>
  <p:txStyles>
    <p:titleStyle>
      <a:lvl1pPr algn="ctr" defTabSz="954328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872" indent="-357872" algn="l" defTabSz="954328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5391" indent="-298228" algn="l" defTabSz="954328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2910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0074" indent="-238583" algn="l" defTabSz="954328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7237" indent="-238583" algn="l" defTabSz="954328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4402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01566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8729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55893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7164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4328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31491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8656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5819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2984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40148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7310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dissolve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2.wav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3.wav"/><Relationship Id="rId4" Type="http://schemas.openxmlformats.org/officeDocument/2006/relationships/image" Target="../media/image43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gif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75.gif"/><Relationship Id="rId5" Type="http://schemas.openxmlformats.org/officeDocument/2006/relationships/image" Target="../media/image74.png"/><Relationship Id="rId4" Type="http://schemas.openxmlformats.org/officeDocument/2006/relationships/image" Target="../media/image7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32000" b="-3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 rot="-360000">
            <a:off x="1332000" y="3376710"/>
            <a:ext cx="2671088" cy="1260000"/>
          </a:xfrm>
          <a:prstGeom prst="rect">
            <a:avLst/>
          </a:prstGeom>
          <a:noFill/>
        </p:spPr>
        <p:txBody>
          <a:bodyPr wrap="none" lIns="80026" tIns="40014" rIns="80026" bIns="40014" rtlCol="0">
            <a:prstTxWarp prst="textTriangle">
              <a:avLst/>
            </a:prstTxWarp>
            <a:spAutoFit/>
          </a:bodyPr>
          <a:lstStyle/>
          <a:p>
            <a:pPr defTabSz="954319"/>
            <a:r>
              <a:rPr lang="fr-FR" sz="5300" dirty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NOËL</a:t>
            </a: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1320000">
            <a:off x="3564002" y="2268000"/>
            <a:ext cx="3237325" cy="2520000"/>
          </a:xfrm>
          <a:prstGeom prst="rect">
            <a:avLst/>
          </a:prstGeom>
          <a:noFill/>
        </p:spPr>
        <p:txBody>
          <a:bodyPr wrap="none" lIns="80026" tIns="40014" rIns="80026" bIns="40014" rtlCol="0">
            <a:prstTxWarp prst="textArchUpPour">
              <a:avLst/>
            </a:prstTxWarp>
            <a:spAutoFit/>
          </a:bodyPr>
          <a:lstStyle/>
          <a:p>
            <a:pPr defTabSz="954319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6768655" y="432249"/>
            <a:ext cx="1512069" cy="2050580"/>
          </a:xfrm>
          <a:prstGeom prst="rect">
            <a:avLst/>
          </a:prstGeom>
          <a:noFill/>
        </p:spPr>
        <p:txBody>
          <a:bodyPr wrap="square" lIns="80026" tIns="40014" rIns="80026" bIns="40014" rtlCol="0">
            <a:spAutoFit/>
          </a:bodyPr>
          <a:lstStyle/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par différents  </a:t>
            </a:r>
          </a:p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touristes  en Alsace </a:t>
            </a:r>
          </a:p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à noël   </a:t>
            </a:r>
          </a:p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pour le  plaisir du  partage</a:t>
            </a:r>
            <a:r>
              <a:rPr lang="fr-FR" sz="12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  <a:endParaRPr lang="fr-FR" b="1" dirty="0">
              <a:ln w="1905">
                <a:noFill/>
              </a:ln>
              <a:solidFill>
                <a:prstClr val="white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480000">
            <a:off x="238828" y="1117119"/>
            <a:ext cx="1667138" cy="1480510"/>
          </a:xfrm>
          <a:prstGeom prst="rect">
            <a:avLst/>
          </a:prstGeom>
        </p:spPr>
      </p:pic>
      <p:pic>
        <p:nvPicPr>
          <p:cNvPr id="9" name="Image 8" descr="ob_bc25c0_1648bb07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20000">
            <a:off x="180000" y="3276001"/>
            <a:ext cx="1187639" cy="144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192591" y="4104000"/>
            <a:ext cx="2673580" cy="1631212"/>
          </a:xfrm>
          <a:prstGeom prst="rect">
            <a:avLst/>
          </a:prstGeom>
        </p:spPr>
        <p:txBody>
          <a:bodyPr wrap="square" lIns="91438" tIns="45718" rIns="91438" bIns="45718">
            <a:spAutoFit/>
          </a:bodyPr>
          <a:lstStyle/>
          <a:p>
            <a:pPr defTabSz="947584"/>
            <a:r>
              <a:rPr lang="fr-FR" sz="28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   </a:t>
            </a:r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balade </a:t>
            </a:r>
          </a:p>
          <a:p>
            <a:pPr defTabSz="947584"/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des touristes </a:t>
            </a:r>
          </a:p>
          <a:p>
            <a:pPr defTabSz="947584"/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en alsace</a:t>
            </a:r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108000" y="4680000"/>
            <a:ext cx="3939601" cy="923326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947584"/>
            <a:r>
              <a:rPr lang="fr-FR" sz="5400" b="1" dirty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à  Strasbourg</a:t>
            </a:r>
            <a:endParaRPr lang="fr-FR" sz="3600" dirty="0">
              <a:ln w="2450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FFC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520001" y="2196000"/>
            <a:ext cx="535720" cy="923326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947584"/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2</a:t>
            </a:r>
            <a:endParaRPr lang="fr-FR" dirty="0">
              <a:solidFill>
                <a:prstClr val="black"/>
              </a:solidFill>
            </a:endParaRPr>
          </a:p>
        </p:txBody>
      </p:sp>
      <p:pic>
        <p:nvPicPr>
          <p:cNvPr id="13" name="Picture 2" descr="New Year 2024 Happy - Free GIF on Pixabay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84079" y="2232449"/>
            <a:ext cx="899999" cy="900000"/>
          </a:xfrm>
          <a:prstGeom prst="rect">
            <a:avLst/>
          </a:prstGeom>
          <a:noFill/>
        </p:spPr>
      </p:pic>
      <p:sp>
        <p:nvSpPr>
          <p:cNvPr id="15" name="Rectangle 14"/>
          <p:cNvSpPr/>
          <p:nvPr/>
        </p:nvSpPr>
        <p:spPr>
          <a:xfrm rot="420000">
            <a:off x="540002" y="576002"/>
            <a:ext cx="4932163" cy="969640"/>
          </a:xfrm>
          <a:prstGeom prst="rect">
            <a:avLst/>
          </a:prstGeom>
        </p:spPr>
        <p:txBody>
          <a:bodyPr wrap="square" lIns="106826" tIns="53411" rIns="106826" bIns="53411">
            <a:spAutoFit/>
          </a:bodyPr>
          <a:lstStyle/>
          <a:p>
            <a:pPr algn="ctr" defTabSz="764968"/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Noël n’est pas un jour ni une saison, </a:t>
            </a:r>
          </a:p>
          <a:p>
            <a:pPr algn="ctr" defTabSz="764968"/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c’est un état d’esprit.  </a:t>
            </a:r>
            <a:r>
              <a:rPr lang="fr-FR" b="1" dirty="0">
                <a:solidFill>
                  <a:prstClr val="white"/>
                </a:solidFill>
                <a:latin typeface="Chiller" pitchFamily="82" charset="0"/>
              </a:rPr>
              <a:t>Calvin Coolidge</a:t>
            </a:r>
          </a:p>
        </p:txBody>
      </p:sp>
      <p:sp>
        <p:nvSpPr>
          <p:cNvPr id="16" name="Rectangle 15"/>
          <p:cNvSpPr/>
          <p:nvPr/>
        </p:nvSpPr>
        <p:spPr>
          <a:xfrm rot="660000">
            <a:off x="2016129" y="216003"/>
            <a:ext cx="2704583" cy="400105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947584"/>
            <a:r>
              <a:rPr lang="fr-FR" sz="2000" b="1" dirty="0">
                <a:solidFill>
                  <a:srgbClr val="FF0000"/>
                </a:solidFill>
                <a:latin typeface="Roboto"/>
              </a:rPr>
              <a:t>Au Pont Saint Martin</a:t>
            </a:r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18" name="MON BEAU SAPIN (Très Douce Version instrumentale).wav">
            <a:hlinkClick r:id="" action="ppaction://media"/>
          </p:cNvPr>
          <p:cNvPicPr>
            <a:picLocks noRot="1" noChangeAspect="1"/>
          </p:cNvPicPr>
          <p:nvPr>
            <a:wavAudioFile r:embed="rId1" name="MON BEAU SAPIN (Très Douce Version instrumentale).wav"/>
          </p:nvPr>
        </p:nvPicPr>
        <p:blipFill>
          <a:blip r:embed="rId7" cstate="print"/>
          <a:stretch>
            <a:fillRect/>
          </a:stretch>
        </p:blipFill>
        <p:spPr>
          <a:xfrm>
            <a:off x="5832549" y="1008311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9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3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600"/>
                            </p:stCondLst>
                            <p:childTnLst>
                              <p:par>
                                <p:cTn id="3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600"/>
                            </p:stCondLst>
                            <p:childTnLst>
                              <p:par>
                                <p:cTn id="3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6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600"/>
                            </p:stCondLst>
                            <p:childTnLst>
                              <p:par>
                                <p:cTn id="4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3600"/>
                            </p:stCondLst>
                            <p:childTnLst>
                              <p:par>
                                <p:cTn id="4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600"/>
                            </p:stCondLst>
                            <p:childTnLst>
                              <p:par>
                                <p:cTn id="5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1" showWhenStopped="0">
                <p:cTn id="5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3" grpId="0"/>
      <p:bldP spid="2" grpId="0"/>
      <p:bldP spid="5" grpId="0"/>
      <p:bldP spid="8" grpId="0"/>
      <p:bldP spid="11" grpId="0"/>
      <p:bldP spid="12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8979887_1722586141857444_3684363805419041553_n.jp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2"/>
            <a:ext cx="8640000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8737884_585833237311752_4450893895955243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8740208_585772130651196_10886771292442670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32000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/>
          <p:nvPr/>
        </p:nvSpPr>
        <p:spPr>
          <a:xfrm>
            <a:off x="287933" y="144215"/>
            <a:ext cx="3780000" cy="532800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4608000" y="180000"/>
            <a:ext cx="3780000" cy="5328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8747695_10220496835650161_62948893497586468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8747706_585832923978450_8027040013368624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8753527_10220496819329753_18898053164217455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32000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/>
          <p:nvPr/>
        </p:nvSpPr>
        <p:spPr>
          <a:xfrm>
            <a:off x="288000" y="180000"/>
            <a:ext cx="3780000" cy="532800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4608000" y="180000"/>
            <a:ext cx="3780000" cy="5328000"/>
          </a:xfrm>
          <a:prstGeom prst="ellips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7" presetClass="entr" presetSubtype="8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8758613_10220496721367304_63718855820034550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23699" y="0"/>
            <a:ext cx="479336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8774779_586249753936767_892954927034518931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5" name="Mon beau sapin (Instrumental).wav">
            <a:hlinkClick r:id="" action="ppaction://media"/>
          </p:cNvPr>
          <p:cNvPicPr>
            <a:picLocks noRot="1" noChangeAspect="1"/>
          </p:cNvPicPr>
          <p:nvPr>
            <a:wavAudioFile r:embed="rId1" name="Mon beau sapin (Instrumental).wav"/>
          </p:nvPr>
        </p:nvPicPr>
        <p:blipFill>
          <a:blip r:embed="rId4" cstate="print"/>
          <a:stretch>
            <a:fillRect/>
          </a:stretch>
        </p:blipFill>
        <p:spPr>
          <a:xfrm>
            <a:off x="4198938" y="275907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4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8803172_585857340642675_78668783530198822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32000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/>
          <p:nvPr/>
        </p:nvSpPr>
        <p:spPr>
          <a:xfrm>
            <a:off x="288000" y="180000"/>
            <a:ext cx="3780000" cy="532800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4608413" y="144215"/>
            <a:ext cx="3780000" cy="5328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8803534_10220496720647286_24462279204264445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7412" y="0"/>
            <a:ext cx="52059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468804159_10220496725487407_68031866658677100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8808971_10220496728727488_392045142346854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32000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/>
          <p:nvPr/>
        </p:nvSpPr>
        <p:spPr>
          <a:xfrm>
            <a:off x="288000" y="180000"/>
            <a:ext cx="3780000" cy="532800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4608000" y="180000"/>
            <a:ext cx="3780000" cy="5328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8809006_585857193976023_91498636606605473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8831965_10220496728407480_43531431630191913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0963" y="0"/>
            <a:ext cx="741883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468850285_10220496724727388_87267572733170999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32000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/>
          <p:nvPr/>
        </p:nvSpPr>
        <p:spPr>
          <a:xfrm>
            <a:off x="288000" y="180000"/>
            <a:ext cx="3780000" cy="532800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4608413" y="144215"/>
            <a:ext cx="3780000" cy="5328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8857603_585833047311771_54899654474185405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8896631_1722585125190879_14436307585931359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57401" y="0"/>
            <a:ext cx="5325960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8859818_1722586651857393_9726721417570773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2204" y="0"/>
            <a:ext cx="751635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32000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/>
          <p:nvPr/>
        </p:nvSpPr>
        <p:spPr>
          <a:xfrm>
            <a:off x="288000" y="180000"/>
            <a:ext cx="3780000" cy="532800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4608000" y="180000"/>
            <a:ext cx="3780000" cy="5328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8907099_585857247309351_55945123347013428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8918774_1722586248524100_40508612010072918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8928411_585869020641507_44875278888004668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32000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/>
          <p:nvPr/>
        </p:nvSpPr>
        <p:spPr>
          <a:xfrm>
            <a:off x="288000" y="180000"/>
            <a:ext cx="3780000" cy="532800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4608413" y="144215"/>
            <a:ext cx="3780000" cy="5328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8936229_585835823978160_487344208582562900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4" name="Mon beau sapin - Noël instrumental pour orgue.wav">
            <a:hlinkClick r:id="" action="ppaction://media"/>
          </p:cNvPr>
          <p:cNvPicPr>
            <a:picLocks noRot="1" noChangeAspect="1"/>
          </p:cNvPicPr>
          <p:nvPr>
            <a:wavAudioFile r:embed="rId1" name="Mon beau sapin - Noël instrumental pour orgue.wav"/>
          </p:nvPr>
        </p:nvPicPr>
        <p:blipFill>
          <a:blip r:embed="rId4" cstate="print"/>
          <a:stretch>
            <a:fillRect/>
          </a:stretch>
        </p:blipFill>
        <p:spPr>
          <a:xfrm>
            <a:off x="4198938" y="275907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8949354_3836607706553431_48621201529522284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59782_586224933939249_12529375316713172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32000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/>
          <p:nvPr/>
        </p:nvSpPr>
        <p:spPr>
          <a:xfrm>
            <a:off x="288000" y="180000"/>
            <a:ext cx="3780000" cy="532800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4608000" y="180000"/>
            <a:ext cx="3780000" cy="5328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60778_585833133978429_24279781567405981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9179343_1722586311857427_15640797218187319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29770" y="0"/>
            <a:ext cx="678122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97719_1722586335190758_40114631365254171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32000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/>
          <p:nvPr/>
        </p:nvSpPr>
        <p:spPr>
          <a:xfrm>
            <a:off x="288000" y="180000"/>
            <a:ext cx="3780000" cy="532800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4608000" y="180000"/>
            <a:ext cx="3780000" cy="5328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044017_3836315353249333_65790755202395877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044697_3836600446554157_72337343110073549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047668_1722586358524089_32678295941388489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32000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/>
          <p:nvPr/>
        </p:nvSpPr>
        <p:spPr>
          <a:xfrm>
            <a:off x="288000" y="180000"/>
            <a:ext cx="3780000" cy="532800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4608000" y="180000"/>
            <a:ext cx="3780000" cy="5328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075504_3836601409887394_76008753014393782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076650_3836591169888418_80515181212420175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084631_1722585231857535_56838840095870063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6000"/>
            <a:ext cx="8640000" cy="3535301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32000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/>
          <p:nvPr/>
        </p:nvSpPr>
        <p:spPr>
          <a:xfrm>
            <a:off x="288000" y="180000"/>
            <a:ext cx="3780000" cy="532800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4608000" y="180000"/>
            <a:ext cx="3780000" cy="5328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158064_1722586611857397_60589997442636313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090485_3939236922958562_2956015728483996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6000"/>
            <a:ext cx="8640000" cy="3889687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148144_1722586641857394_55157955099105768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32000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/>
          <p:nvPr/>
        </p:nvSpPr>
        <p:spPr>
          <a:xfrm>
            <a:off x="288000" y="180000"/>
            <a:ext cx="3780000" cy="532800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4608000" y="180000"/>
            <a:ext cx="3780000" cy="5328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5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9178547_1722586468524078_1512870850795290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9165309_1722586208524104_20257743255284863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9878" y="0"/>
            <a:ext cx="5581006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142073_1722586271857431_21078187544122989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8640000" cy="4767181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 rot="-1500000">
            <a:off x="2140439" y="1456114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4392000" y="4716000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2322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428000" y="216223"/>
            <a:ext cx="4017438" cy="674974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Mon  beau  sapin</a:t>
            </a:r>
            <a:endParaRPr lang="fr-FR" sz="3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1512000" y="5086064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 rot="2640000">
            <a:off x="5688000" y="3060000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23.12.2024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1500000">
            <a:off x="87258" y="1865811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54219" y="3339614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19981" y="432247"/>
            <a:ext cx="757842" cy="673006"/>
          </a:xfrm>
          <a:prstGeom prst="rect">
            <a:avLst/>
          </a:prstGeom>
        </p:spPr>
      </p:pic>
      <p:pic>
        <p:nvPicPr>
          <p:cNvPr id="13" name="Image 12" descr="0d0000015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6696000" y="3708000"/>
            <a:ext cx="1847060" cy="1152000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695</TotalTime>
  <Words>55</Words>
  <Application>Microsoft Office PowerPoint</Application>
  <PresentationFormat>Personnalisé</PresentationFormat>
  <Paragraphs>20</Paragraphs>
  <Slides>53</Slides>
  <Notes>1</Notes>
  <HiddenSlides>0</HiddenSlides>
  <MMClips>3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53</vt:i4>
      </vt:variant>
    </vt:vector>
  </HeadingPairs>
  <TitlesOfParts>
    <vt:vector size="56" baseType="lpstr">
      <vt:lpstr>Thème Office</vt:lpstr>
      <vt:lpstr>67_Thème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66</cp:revision>
  <dcterms:created xsi:type="dcterms:W3CDTF">2024-12-21T21:35:41Z</dcterms:created>
  <dcterms:modified xsi:type="dcterms:W3CDTF">2024-12-22T22:14:58Z</dcterms:modified>
</cp:coreProperties>
</file>