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76" r:id="rId5"/>
    <p:sldId id="272" r:id="rId6"/>
    <p:sldId id="258" r:id="rId7"/>
    <p:sldId id="323" r:id="rId8"/>
    <p:sldId id="260" r:id="rId9"/>
    <p:sldId id="324" r:id="rId10"/>
    <p:sldId id="261" r:id="rId11"/>
    <p:sldId id="325" r:id="rId12"/>
    <p:sldId id="262" r:id="rId13"/>
    <p:sldId id="326" r:id="rId14"/>
    <p:sldId id="264" r:id="rId15"/>
    <p:sldId id="327" r:id="rId16"/>
    <p:sldId id="265" r:id="rId17"/>
    <p:sldId id="328" r:id="rId18"/>
    <p:sldId id="266" r:id="rId19"/>
    <p:sldId id="329" r:id="rId20"/>
    <p:sldId id="268" r:id="rId21"/>
    <p:sldId id="330" r:id="rId22"/>
    <p:sldId id="275" r:id="rId23"/>
    <p:sldId id="332" r:id="rId24"/>
    <p:sldId id="277" r:id="rId25"/>
    <p:sldId id="334" r:id="rId26"/>
    <p:sldId id="280" r:id="rId27"/>
    <p:sldId id="336" r:id="rId28"/>
    <p:sldId id="281" r:id="rId29"/>
    <p:sldId id="333" r:id="rId30"/>
    <p:sldId id="282" r:id="rId31"/>
    <p:sldId id="335" r:id="rId32"/>
    <p:sldId id="292" r:id="rId33"/>
    <p:sldId id="337" r:id="rId34"/>
    <p:sldId id="293" r:id="rId35"/>
    <p:sldId id="338" r:id="rId36"/>
    <p:sldId id="295" r:id="rId37"/>
    <p:sldId id="339" r:id="rId38"/>
    <p:sldId id="296" r:id="rId39"/>
    <p:sldId id="340" r:id="rId40"/>
    <p:sldId id="312" r:id="rId41"/>
    <p:sldId id="341" r:id="rId42"/>
    <p:sldId id="315" r:id="rId43"/>
    <p:sldId id="342" r:id="rId44"/>
    <p:sldId id="320" r:id="rId45"/>
    <p:sldId id="343" r:id="rId46"/>
    <p:sldId id="321" r:id="rId47"/>
    <p:sldId id="331" r:id="rId48"/>
    <p:sldId id="313" r:id="rId49"/>
    <p:sldId id="257" r:id="rId5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YrIQgIuSn2VVROIE3FPlg==" hashData="SyRDL0nTfFyvSt0yBe8sR/qKr2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93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1C882-AEF4-4DAD-B5EB-4DF1B143407C}" type="datetimeFigureOut">
              <a:rPr lang="fr-FR" smtClean="0"/>
              <a:pPr/>
              <a:t>22/12/2024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7.gif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2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-360000">
            <a:off x="1296000" y="3312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320000">
            <a:off x="3564002" y="2268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768655" y="432249"/>
            <a:ext cx="1512069" cy="2050580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80000">
            <a:off x="238828" y="1117119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0000">
            <a:off x="180000" y="3276001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92591" y="4104000"/>
            <a:ext cx="2673580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72000" y="4752000"/>
            <a:ext cx="3939601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 Strasbourg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20001" y="2196000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4079" y="2232449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 rot="420000">
            <a:off x="540002" y="576002"/>
            <a:ext cx="4932163" cy="969640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Noël n’est pas un jour ni une saison, </a:t>
            </a:r>
          </a:p>
          <a:p>
            <a:pPr algn="ctr" defTabSz="76496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c’est un état d’esprit.  </a:t>
            </a:r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Calvin Coolidge</a:t>
            </a:r>
          </a:p>
        </p:txBody>
      </p:sp>
      <p:sp>
        <p:nvSpPr>
          <p:cNvPr id="16" name="Rectangle 15"/>
          <p:cNvSpPr/>
          <p:nvPr/>
        </p:nvSpPr>
        <p:spPr>
          <a:xfrm rot="660000">
            <a:off x="2016129" y="216003"/>
            <a:ext cx="2704583" cy="400105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2000" b="1" dirty="0">
                <a:solidFill>
                  <a:srgbClr val="FF0000"/>
                </a:solidFill>
                <a:latin typeface="Roboto"/>
              </a:rPr>
              <a:t>Au Pont Saint Martin</a:t>
            </a:r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14" name="Igel-Bande - Kling, Glöckchen, klingelingeling (Instrumental).wav">
            <a:hlinkClick r:id="" action="ppaction://media"/>
          </p:cNvPr>
          <p:cNvPicPr>
            <a:picLocks noRot="1" noChangeAspect="1"/>
          </p:cNvPicPr>
          <p:nvPr>
            <a:wavAudioFile r:embed="rId1" name="Igel-Bande - Kling, Glöckchen, klingelingeling (Instrumental).wav"/>
          </p:nvPr>
        </p:nvPicPr>
        <p:blipFill>
          <a:blip r:embed="rId7" cstate="print"/>
          <a:stretch>
            <a:fillRect/>
          </a:stretch>
        </p:blipFill>
        <p:spPr>
          <a:xfrm>
            <a:off x="5760541" y="86429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6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6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6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6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46279_1126541226138204_1762229253056788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496098_978058471013807_5767135124112516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7358" y="0"/>
            <a:ext cx="580604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9600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33250_10220496692926593_25729185354578399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32000"/>
            <a:ext cx="8640000" cy="312187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98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34480_10220496725367404_7241732316766559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34874_10220496743247851_20545051859205150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8640000" cy="583874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413" y="216223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62440_10220496836130173_77445183117231462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62714_10220496724487382_42535929304615191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763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63534_10220496819489757_9216967556244214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413" y="144215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20449_10220496819609760_18364609469746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7167_10220496820329778_3523612343940607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445" y="0"/>
            <a:ext cx="761387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763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52701_10220496819969769_1474740227944249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56157_10220496722047321_8479637403258732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7933" y="144215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66894_10220496721567309_2337237454380389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67554_10220496820209775_4732031960143432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7396" y="0"/>
            <a:ext cx="538597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17511_10220496725047396_63598310263840283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2518" y="0"/>
            <a:ext cx="40357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413" y="144215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17565_10220496719647261_6531105537615110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38200_585833313978411_61343739268321489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413" y="144215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38335_10220496725287402_74114510872271382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25529_10220496728007470_8058018727326099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1103" y="0"/>
            <a:ext cx="58585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26513_10220496725607410_855390539543342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35099_10220496836010170_13176131356869689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37113_10220496724127373_2627217658952948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3667" y="0"/>
            <a:ext cx="515342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25582_10220496722887342_7872755163093452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8897894" cy="576103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1500000">
            <a:off x="2140439" y="1456114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392000" y="4716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2321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Kling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,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Glöckchen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,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klingelingeling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512000" y="5086064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2640000">
            <a:off x="5688000" y="3060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22.12.2024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500000">
            <a:off x="87258" y="186581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54219" y="333961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9981" y="432247"/>
            <a:ext cx="757842" cy="673006"/>
          </a:xfrm>
          <a:prstGeom prst="rect">
            <a:avLst/>
          </a:prstGeom>
        </p:spPr>
      </p:pic>
      <p:pic>
        <p:nvPicPr>
          <p:cNvPr id="13" name="Image 12" descr="0d000001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696000" y="3708000"/>
            <a:ext cx="1847060" cy="1152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56</Words>
  <Application>Microsoft Office PowerPoint</Application>
  <PresentationFormat>Personnalisé</PresentationFormat>
  <Paragraphs>19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47</vt:i4>
      </vt:variant>
    </vt:vector>
  </HeadingPairs>
  <TitlesOfParts>
    <vt:vector size="50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52</cp:revision>
  <dcterms:created xsi:type="dcterms:W3CDTF">2024-12-21T21:35:41Z</dcterms:created>
  <dcterms:modified xsi:type="dcterms:W3CDTF">2024-12-22T22:18:04Z</dcterms:modified>
</cp:coreProperties>
</file>