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66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9" r:id="rId54"/>
    <p:sldId id="310" r:id="rId55"/>
    <p:sldId id="311" r:id="rId56"/>
    <p:sldId id="313" r:id="rId57"/>
    <p:sldId id="312" r:id="rId58"/>
    <p:sldId id="257" r:id="rId5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xKOzi2jtx+33bv/Y3mnPg==" hashData="TES1fxMyqsJfkR54J18Qtfxje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orient="vert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plit orient="vert"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split orient="vert"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6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gif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12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7" name="CHANT DE NOËL - Il est né le divin enfant KARAOKE  INSTRUMENTAL.wav">
            <a:hlinkClick r:id="" action="ppaction://media"/>
          </p:cNvPr>
          <p:cNvPicPr>
            <a:picLocks noRot="1" noChangeAspect="1"/>
          </p:cNvPicPr>
          <p:nvPr>
            <a:wavAudioFile r:embed="rId1" name="CHANT DE NOËL - Il est né le divin enfant KARAOKE  INSTRUMENTAL.wav"/>
          </p:nvPr>
        </p:nvPicPr>
        <p:blipFill>
          <a:blip r:embed="rId8" cstate="print"/>
          <a:stretch>
            <a:fillRect/>
          </a:stretch>
        </p:blipFill>
        <p:spPr>
          <a:xfrm>
            <a:off x="3312269" y="208843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6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1821_2559718944217594_901138187402090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97526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61419_2559718840884271_2273647548138574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97526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14844_2559718574217631_2751281717645913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224000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78381_2559719067550915_3024186266839683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900000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87971_2559719217550900_5424543974139992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976000" y="432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6919_2559718674217621_6550646655557702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016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97526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9511_2559718767550945_1623266175927312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80000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47958_2559718450884310_7478790045349226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97526" y="540000"/>
            <a:ext cx="13740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Brouviller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4821_596600396235036_6134376205723805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108000"/>
            <a:ext cx="7344000" cy="5508000"/>
          </a:xfrm>
          <a:prstGeom prst="rect">
            <a:avLst/>
          </a:prstGeom>
          <a:ln w="88900"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3697526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5832_596599802901762_5039946435145870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697526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0241341_596600009568408_5679342647562196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697526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41416_596600309568378_1000867201141974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97526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45436_596599566235119_7384541272588485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97526" y="432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90432_596599876235088_6942563419367343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284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44484_596600106235065_3073169700064391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148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68912_596599169568492_2162171029703218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44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76495_596600482901694_5405130047552416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904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77737_596599659568443_6333596125273293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440000" cy="5580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5904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79513_596598996235176_1807840980904762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48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34081_596599352901807_1496034181080510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916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83592_596600192901723_124117844195694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788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45487_596598842901858_5561774041771632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904000" y="540000"/>
            <a:ext cx="14494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Henridorff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05356_3017250161777695_492915525278009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24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50072_3017249365111108_1700932671483391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2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70990_3017248628444515_600087291125251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2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76043_3017250081777703_5538523634175307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80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0763_3017249851777726_3284002577079552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520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1071_3017248968444481_2952055870480853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752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3083_3017249531777758_7761519619296898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86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3088_3017250241777687_7133875035517463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7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01177_3017249931777718_3558465098610536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2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04334_3017248718444506_1148930979802091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64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14931_3017249485111096_8498306491661931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472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28050_3017249171777794_1956433067895920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29432_3017248908444487_5365297755792153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41052_3017250315111013_160156205217834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71876_3017248798444498_1986004783815305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15486_3017249418444436_8834042230597697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332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6173_3017249051777806_3487445638918650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57848_3017249581777753_2021965058405104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79636_3017249998444378_4761797445615673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580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81158_3017248868444491_7037149544834878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204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5121_3017248318444546_4386907391678362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124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628839_3017249681777743_6372764614338538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39768_3017248555111189_2384779303451057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64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46720_3017249765111068_7552521879771388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4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78741_3017249271777784_1755818613912345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540000"/>
            <a:ext cx="12394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Munster  68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15524_1118907973162658_4404498833159640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80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39643_1118207916565997_2431348028539716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108000"/>
            <a:ext cx="6956717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384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7492_1119204553133000_7364380172977192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97339"/>
            <a:ext cx="7802880" cy="516636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808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34895_1119204493133006_4497598703519429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80000"/>
            <a:ext cx="7152000" cy="5364000"/>
          </a:xfrm>
          <a:prstGeom prst="rect">
            <a:avLst/>
          </a:prstGeom>
          <a:ln w="13335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788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44060_1275912500200817_514182107045364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108000"/>
            <a:ext cx="5429112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456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57875_1275912446867489_7634966766669383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528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81110_1275912550200812_3411167745283007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108000"/>
            <a:ext cx="6683248" cy="5472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80000" y="540000"/>
            <a:ext cx="1247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Obernai  67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Il est né le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divin enfant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20.12.2024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3" name="Image 12" descr="batterie2-(10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64597" y="3276000"/>
            <a:ext cx="1548170" cy="1440000"/>
          </a:xfrm>
          <a:prstGeom prst="rect">
            <a:avLst/>
          </a:prstGeom>
        </p:spPr>
      </p:pic>
      <p:pic>
        <p:nvPicPr>
          <p:cNvPr id="15" name="Image 14" descr="piano-imagen-animada-013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00763" y="3816623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164</Words>
  <Application>Microsoft Office PowerPoint</Application>
  <PresentationFormat>Personnalisé</PresentationFormat>
  <Paragraphs>74</Paragraphs>
  <Slides>56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56</vt:i4>
      </vt:variant>
    </vt:vector>
  </HeadingPairs>
  <TitlesOfParts>
    <vt:vector size="59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53</cp:revision>
  <dcterms:created xsi:type="dcterms:W3CDTF">2024-12-19T10:15:48Z</dcterms:created>
  <dcterms:modified xsi:type="dcterms:W3CDTF">2024-12-20T22:01:24Z</dcterms:modified>
</cp:coreProperties>
</file>