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302" r:id="rId11"/>
    <p:sldId id="264" r:id="rId12"/>
    <p:sldId id="303" r:id="rId13"/>
    <p:sldId id="265" r:id="rId14"/>
    <p:sldId id="266" r:id="rId15"/>
    <p:sldId id="267" r:id="rId16"/>
    <p:sldId id="268" r:id="rId17"/>
    <p:sldId id="269" r:id="rId18"/>
    <p:sldId id="304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7" r:id="rId45"/>
    <p:sldId id="298" r:id="rId46"/>
    <p:sldId id="295" r:id="rId47"/>
    <p:sldId id="296" r:id="rId48"/>
    <p:sldId id="257" r:id="rId4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2nXoVIBWE8UIX0oOi3Pzw==" hashData="2HYbqRL+vUurDvsIc0wrLC+76H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split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split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5.gif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1440000" y="4068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216002" y="1008311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 rot="-1080000">
            <a:off x="4320000" y="2484000"/>
            <a:ext cx="4772069" cy="819473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touristes </a:t>
            </a:r>
          </a:p>
          <a:p>
            <a:pPr algn="ctr" defTabSz="954319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en Alsace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à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0000">
            <a:off x="1440000" y="3024535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919" y="3888631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000" y="3600599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72000" y="36000"/>
            <a:ext cx="6913876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Diverses belles </a:t>
            </a:r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crèches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12000" y="3564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440000">
            <a:off x="3708000" y="3744615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3312000" y="1008000"/>
            <a:ext cx="3312368" cy="1831414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Noël n’est pas un jour </a:t>
            </a:r>
            <a:endParaRPr lang="fr-FR" sz="28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764968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ni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saison,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c’est un état d’esprit.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Calvin Coolidge</a:t>
            </a:r>
          </a:p>
        </p:txBody>
      </p:sp>
      <p:pic>
        <p:nvPicPr>
          <p:cNvPr id="16" name="Image 15" descr="ob_484905_noel-creche-1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68652" y="108000"/>
            <a:ext cx="1970718" cy="2016000"/>
          </a:xfrm>
          <a:prstGeom prst="rect">
            <a:avLst/>
          </a:prstGeom>
        </p:spPr>
      </p:pic>
      <p:pic>
        <p:nvPicPr>
          <p:cNvPr id="14" name="Les anges dans nos campagnes - Noël instrumental pour orgue.wav">
            <a:hlinkClick r:id="" action="ppaction://media"/>
          </p:cNvPr>
          <p:cNvPicPr>
            <a:picLocks noRot="1" noChangeAspect="1"/>
          </p:cNvPicPr>
          <p:nvPr>
            <a:wavAudioFile r:embed="rId1" name="Les anges dans nos campagnes - Noël instrumental pour orgue.wav"/>
          </p:nvPr>
        </p:nvPicPr>
        <p:blipFill>
          <a:blip r:embed="rId8" cstate="print"/>
          <a:stretch>
            <a:fillRect/>
          </a:stretch>
        </p:blipFill>
        <p:spPr>
          <a:xfrm>
            <a:off x="3888333" y="252047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6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6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6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600"/>
                            </p:stCondLst>
                            <p:childTnLst>
                              <p:par>
                                <p:cTn id="5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à Berthelming.5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</p:spPr>
      </p:pic>
      <p:pic>
        <p:nvPicPr>
          <p:cNvPr id="3" name="Image 2" descr="La crèche à Berthelming.5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216223"/>
            <a:ext cx="7802880" cy="5212080"/>
          </a:xfrm>
          <a:prstGeom prst="rect">
            <a:avLst/>
          </a:prstGeom>
          <a:ln w="88900" cmpd="sng">
            <a:solidFill>
              <a:srgbClr val="00B0F0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3584451" y="324000"/>
            <a:ext cx="19036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Berthelming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à Berthelming.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55479"/>
            <a:ext cx="7802880" cy="4450080"/>
          </a:xfrm>
          <a:prstGeom prst="rect">
            <a:avLst/>
          </a:prstGeom>
          <a:ln w="88900" cmpd="sng">
            <a:solidFill>
              <a:srgbClr val="00B0F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340000" y="720000"/>
            <a:ext cx="19036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Berthelming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à Berthelming.5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45979"/>
            <a:ext cx="7802880" cy="406908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584451" y="1008000"/>
            <a:ext cx="19036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Berthelming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à Berthelming.5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584451" y="324000"/>
            <a:ext cx="19036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Berthelming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à Berthelming.5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068000" y="324000"/>
            <a:ext cx="19036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Berthelming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 crèche à Berthelming.5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3584451" y="324000"/>
            <a:ext cx="19036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Berthelming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 crèche à Berthelming.5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1692000" y="324000"/>
            <a:ext cx="19036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Berthelming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à Berthelming.5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140000" y="324000"/>
            <a:ext cx="19036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Berthelming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à Berthelming.5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320000" y="324000"/>
            <a:ext cx="19725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Berthelming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illuminée à la Chocolaterie Bock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92000" cy="5544000"/>
          </a:xfrm>
          <a:prstGeom prst="rect">
            <a:avLst/>
          </a:prstGeom>
          <a:ln w="88900">
            <a:solidFill>
              <a:srgbClr val="92D05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332000" y="288000"/>
            <a:ext cx="34276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Chocolaterie Bockel Saverne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illuminée à la Chocolaterie Bockel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92000" cy="5544000"/>
          </a:xfrm>
          <a:prstGeom prst="rect">
            <a:avLst/>
          </a:prstGeom>
          <a:ln w="88900">
            <a:solidFill>
              <a:srgbClr val="92D05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332000" y="288000"/>
            <a:ext cx="34276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Chocolaterie Bockel Saverne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illuminée à la Chocolaterie Bockel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92000" cy="5544000"/>
          </a:xfrm>
          <a:prstGeom prst="rect">
            <a:avLst/>
          </a:prstGeom>
          <a:ln w="88900">
            <a:solidFill>
              <a:srgbClr val="92D05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608000" y="288000"/>
            <a:ext cx="34276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Chocolaterie Bockel Saverne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'église de Waldowisheim avec sa crèch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44000" cy="5508000"/>
          </a:xfrm>
          <a:prstGeom prst="rect">
            <a:avLst/>
          </a:prstGeom>
          <a:ln w="88900">
            <a:solidFill>
              <a:schemeClr val="accent3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4140000" y="288000"/>
            <a:ext cx="1794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Waldowisheim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'église de Waldowisheim avec sa crèch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44000" cy="5508000"/>
          </a:xfrm>
          <a:prstGeom prst="rect">
            <a:avLst/>
          </a:prstGeom>
          <a:ln w="88900">
            <a:solidFill>
              <a:schemeClr val="accent3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160000" y="288000"/>
            <a:ext cx="1794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Waldowisheim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de Waldowisheim avec sa crèch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44000" cy="5508000"/>
          </a:xfrm>
          <a:prstGeom prst="rect">
            <a:avLst/>
          </a:prstGeom>
          <a:ln w="88900">
            <a:solidFill>
              <a:schemeClr val="accent3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760000" y="288000"/>
            <a:ext cx="1794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Waldowisheim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Neuwiller les Savern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44000" cy="5508000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648000" y="288000"/>
            <a:ext cx="2635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Neuwiller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les Saverne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willer les 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44000" cy="5508000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48000" y="288000"/>
            <a:ext cx="2635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Neuwiller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les Saverne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Neuwiller les Savern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44000" cy="5508000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556000" y="180000"/>
            <a:ext cx="2635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Neuwiller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les Saverne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willer les Savern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44000" cy="5508000"/>
          </a:xfrm>
          <a:prstGeom prst="rect">
            <a:avLst/>
          </a:prstGeom>
          <a:solidFill>
            <a:schemeClr val="tx1"/>
          </a:solidFill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48000" y="288000"/>
            <a:ext cx="2635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Neuwiller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les Saverne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willer les Savern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44000"/>
            <a:ext cx="7344000" cy="5508000"/>
          </a:xfrm>
          <a:prstGeom prst="rect">
            <a:avLst/>
          </a:prstGeom>
          <a:ln w="8890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48000" y="288000"/>
            <a:ext cx="2635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Neuwiller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les Saverne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700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700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700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376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808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700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700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312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80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716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600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304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469226970_1119204603132995_6973143386924115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108000"/>
            <a:ext cx="7344000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700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469232782_606988005323165_3159484623861701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45342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700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469338833_1119204106466378_7665007332363444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108000"/>
            <a:ext cx="6763079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608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469348280_1119204673132988_54896954233004007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108000"/>
            <a:ext cx="7663304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764000" y="288000"/>
            <a:ext cx="1071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Obernai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185611_8753374184781866_1863790604707687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860000" y="288000"/>
            <a:ext cx="13131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Riquewihr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 Louis Arzviller.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484000" y="360000"/>
            <a:ext cx="27560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Saint Louis </a:t>
            </a:r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Arzviller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.57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 Louis Arzviller.5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364000" y="360000"/>
            <a:ext cx="27560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Saint Louis </a:t>
            </a:r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Arzviller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.57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 Louis Arzviller.5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390809"/>
            <a:ext cx="7802880" cy="297942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32000" y="1476000"/>
            <a:ext cx="27560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Saint Louis </a:t>
            </a:r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Arzviller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.57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 Louis Arzviller.5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43999"/>
            <a:ext cx="7802880" cy="527304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484000" y="360000"/>
            <a:ext cx="27560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Saint Louis </a:t>
            </a:r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Arzviller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.57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 Louis Arzviller.5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320000" y="360000"/>
            <a:ext cx="27560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Saint Louis </a:t>
            </a:r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Arzviller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.57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cteur Phal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accent3">
                <a:lumMod val="20000"/>
                <a:lumOff val="80000"/>
              </a:schemeClr>
            </a:solidFill>
          </a:ln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cteur Phals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accent3">
                <a:lumMod val="20000"/>
                <a:lumOff val="80000"/>
              </a:schemeClr>
            </a:solidFill>
          </a:ln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555585" y="2265416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752429" y="223244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2319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Les anges dans nos campagnes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43917" y="475272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20.12.2024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70882" y="757298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08000" y="3312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16125" y="0"/>
            <a:ext cx="757842" cy="673006"/>
          </a:xfrm>
          <a:prstGeom prst="rect">
            <a:avLst/>
          </a:prstGeom>
        </p:spPr>
      </p:pic>
      <p:pic>
        <p:nvPicPr>
          <p:cNvPr id="16" name="Image 15" descr="0o000003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92000" y="3204000"/>
            <a:ext cx="1288761" cy="1800000"/>
          </a:xfrm>
          <a:prstGeom prst="rect">
            <a:avLst/>
          </a:prstGeom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132</Words>
  <Application>Microsoft Office PowerPoint</Application>
  <PresentationFormat>Personnalisé</PresentationFormat>
  <Paragraphs>61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46</vt:i4>
      </vt:variant>
    </vt:vector>
  </HeadingPairs>
  <TitlesOfParts>
    <vt:vector size="49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38</cp:revision>
  <dcterms:created xsi:type="dcterms:W3CDTF">2024-12-19T10:15:48Z</dcterms:created>
  <dcterms:modified xsi:type="dcterms:W3CDTF">2024-12-20T18:24:30Z</dcterms:modified>
</cp:coreProperties>
</file>