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257" r:id="rId5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69UhP+6WLXJJ2g4AxhCIA==" hashData="xa3L5xM0eqAWK6J3+aKC/6wNO0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C16B-8D7B-42B7-AA15-C88515C0F905}" type="datetimeFigureOut">
              <a:rPr lang="fr-FR" smtClean="0"/>
              <a:pPr/>
              <a:t>20/12/2024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split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split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406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2" y="1008311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 rot="-1080000">
            <a:off x="4320000" y="2484000"/>
            <a:ext cx="47720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touristes </a:t>
            </a:r>
          </a:p>
          <a:p>
            <a:pPr algn="ctr" defTabSz="954319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Alsace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à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1440000" y="302453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19" y="388863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36000"/>
            <a:ext cx="691387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 belles 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crèches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12000" y="3564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40000">
            <a:off x="3708000" y="3744615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312000" y="1008000"/>
            <a:ext cx="3312368" cy="1831414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6" name="Image 15" descr="ob_484905_noel-creche-1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8652" y="108000"/>
            <a:ext cx="1970718" cy="2016000"/>
          </a:xfrm>
          <a:prstGeom prst="rect">
            <a:avLst/>
          </a:prstGeom>
        </p:spPr>
      </p:pic>
      <p:pic>
        <p:nvPicPr>
          <p:cNvPr id="14" name="Les anges dans nos campagnes - Noël instrumental pour orgue.wav">
            <a:hlinkClick r:id="" action="ppaction://media"/>
          </p:cNvPr>
          <p:cNvPicPr>
            <a:picLocks noRot="1" noChangeAspect="1"/>
          </p:cNvPicPr>
          <p:nvPr>
            <a:wavAudioFile r:embed="rId1" name="Les anges dans nos campagnes - Noël instrumental pour orgue.wav"/>
          </p:nvPr>
        </p:nvPicPr>
        <p:blipFill>
          <a:blip r:embed="rId8" cstate="print"/>
          <a:stretch>
            <a:fillRect/>
          </a:stretch>
        </p:blipFill>
        <p:spPr>
          <a:xfrm>
            <a:off x="3888333" y="25204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6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6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71874_891986059785831_7927124024205633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392389" y="216223"/>
            <a:ext cx="2045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Thal-Marmoutier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erendorf469615630_2347637555583587_18202118410799480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accent6">
                <a:lumMod val="40000"/>
                <a:lumOff val="6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28000" y="180000"/>
            <a:ext cx="14287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Baerendorf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âle469394672_10232062588701632_1145259507133187762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000" y="108000"/>
            <a:ext cx="2574704" cy="5508000"/>
          </a:xfrm>
          <a:prstGeom prst="rect">
            <a:avLst/>
          </a:prstGeom>
          <a:ln w="88900"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08000" y="180000"/>
            <a:ext cx="6864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Bâle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r469777125_2083622228722400_4794547165212234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108000"/>
            <a:ext cx="3098250" cy="5508000"/>
          </a:xfrm>
          <a:prstGeom prst="rect">
            <a:avLst/>
          </a:prstGeom>
          <a:ln w="88900">
            <a:solidFill>
              <a:schemeClr val="tx2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80000" y="180000"/>
            <a:ext cx="67255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Barr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ouxwiller468704259_10232082707764837_1619120187831168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ln w="88900">
            <a:solidFill>
              <a:schemeClr val="bg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4716000" y="360000"/>
            <a:ext cx="13821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Bouxwiller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9171515_10227446529569820_340654183736327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6000" y="108000"/>
            <a:ext cx="2481467" cy="5508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64000" y="288000"/>
            <a:ext cx="9829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Colmar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28000" y="324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77399"/>
            <a:ext cx="7802880" cy="420624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628000" y="936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952000" y="324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768000" y="288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300000" y="324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796000" y="396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116000" y="324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152000" y="396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132000" y="324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Dabo 5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00000" y="432000"/>
            <a:ext cx="109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Dabo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ECHE dE HAGUEN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FFC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320000" y="36000"/>
            <a:ext cx="13133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Haguenau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Haselbourg 57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700000" y="396000"/>
            <a:ext cx="1805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Haselbourg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Haselbourg 57.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1080319"/>
            <a:ext cx="7802880" cy="35814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952000" y="1152000"/>
            <a:ext cx="1805623" cy="338554"/>
          </a:xfrm>
          <a:prstGeom prst="rect">
            <a:avLst/>
          </a:prstGeom>
          <a:ln w="88900">
            <a:noFill/>
          </a:ln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Haselbourg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Haselbourg 57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444000" y="432000"/>
            <a:ext cx="1805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Haselbourg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Haselbourg 57.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28000" y="432000"/>
            <a:ext cx="1805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Haselbourg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Haselbourg 57.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8000"/>
            <a:ext cx="3679171" cy="550800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916000" y="180000"/>
            <a:ext cx="1805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Haselbourg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Haselbourg 57.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79279"/>
            <a:ext cx="7802880" cy="4602480"/>
          </a:xfrm>
          <a:prstGeom prst="rect">
            <a:avLst/>
          </a:prstGeom>
          <a:ln w="889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312000" y="612000"/>
            <a:ext cx="1805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Haselbourg</a:t>
            </a:r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 57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rèche de Noël à l'église Saint Georges à Haguen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4788000" y="180000"/>
            <a:ext cx="31747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Georges à Haguenau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Noël à l'église Saint Georges à Haguenau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368000" y="180000"/>
            <a:ext cx="31747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Georges à Haguenau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Noël à l'église Saint Georges à Haguenau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512000" y="180000"/>
            <a:ext cx="31747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Georges à Haguenau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Noël à l'église Saint Georges à Haguenau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rgbClr val="00B0F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512000" y="324000"/>
            <a:ext cx="31747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Saint Georges à Haguenau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468338644_122167620560052252_1037319144942029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28000" y="180000"/>
            <a:ext cx="13452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Eguisheim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469047566_1291838812014009_8680220870409589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44000" y="324000"/>
            <a:ext cx="13452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Eguisheim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469995795_9070853742981998_436507537032788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8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40000" y="180000"/>
            <a:ext cx="13452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Eguisheim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sch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3019"/>
            <a:ext cx="780288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28000" y="180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schbach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4000" y="396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schb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8000" y="396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schba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000" y="504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sch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000" y="396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schb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00000" y="468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schbach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14509"/>
            <a:ext cx="7802880" cy="47320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000" y="684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schba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000" y="432000"/>
            <a:ext cx="1267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Eschbach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0070C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716000" y="180000"/>
            <a:ext cx="16055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Kaysersberg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526414_10235277270821330_7389369295779085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rgbClr val="0070C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628000" y="180000"/>
            <a:ext cx="16055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Kaysersberg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836332_2391421367873879_3319233706723099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ln w="88900">
            <a:solidFill>
              <a:srgbClr val="0070C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860000" y="1512000"/>
            <a:ext cx="16055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Kaysersberg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n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accent6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36000" y="180000"/>
            <a:ext cx="13131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Kintzheim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ntz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31000" cy="5508000"/>
          </a:xfrm>
          <a:prstGeom prst="rect">
            <a:avLst/>
          </a:prstGeom>
          <a:ln w="88900">
            <a:solidFill>
              <a:schemeClr val="accent6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420000" y="180000"/>
            <a:ext cx="13131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Kintzheim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lestat468189916_600803092608323_6544385649350179024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108000"/>
            <a:ext cx="4145342" cy="5508000"/>
          </a:xfrm>
          <a:prstGeom prst="rect">
            <a:avLst/>
          </a:prstGeom>
          <a:ln w="88900">
            <a:solidFill>
              <a:srgbClr val="92D05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340000" y="180000"/>
            <a:ext cx="11140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Selestat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ewiller467844866_580893937805682_6000086689544261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44000" cy="5508000"/>
          </a:xfrm>
          <a:prstGeom prst="rect">
            <a:avLst/>
          </a:prstGeom>
          <a:ln w="88900">
            <a:solidFill>
              <a:schemeClr val="bg1">
                <a:lumMod val="5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680000" y="144000"/>
            <a:ext cx="11657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  <a:latin typeface="Arial Black" pitchFamily="34" charset="0"/>
              </a:rPr>
              <a:t>Siewiller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rck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ln w="88900">
            <a:solidFill>
              <a:srgbClr val="C0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936000" y="504000"/>
            <a:ext cx="13700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Arial Black" pitchFamily="34" charset="0"/>
              </a:rPr>
              <a:t>Turckheim</a:t>
            </a:r>
            <a:endParaRPr lang="fr-FR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Les anges dans nos campagnes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19.12.2024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6" name="Image 15" descr="0o000003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000" y="3204000"/>
            <a:ext cx="1288761" cy="1800000"/>
          </a:xfrm>
          <a:prstGeom prst="rect">
            <a:avLst/>
          </a:prstGeom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129</Words>
  <Application>Microsoft Office PowerPoint</Application>
  <PresentationFormat>Personnalisé</PresentationFormat>
  <Paragraphs>65</Paragraphs>
  <Slides>49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49</vt:i4>
      </vt:variant>
    </vt:vector>
  </HeadingPairs>
  <TitlesOfParts>
    <vt:vector size="52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2024-12-19T10:15:48Z</dcterms:created>
  <dcterms:modified xsi:type="dcterms:W3CDTF">2024-12-20T22:21:19Z</dcterms:modified>
</cp:coreProperties>
</file>