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73" r:id="rId6"/>
    <p:sldId id="259" r:id="rId7"/>
    <p:sldId id="267" r:id="rId8"/>
    <p:sldId id="260" r:id="rId9"/>
    <p:sldId id="272" r:id="rId10"/>
    <p:sldId id="261" r:id="rId11"/>
    <p:sldId id="275" r:id="rId12"/>
    <p:sldId id="262" r:id="rId13"/>
    <p:sldId id="268" r:id="rId14"/>
    <p:sldId id="263" r:id="rId15"/>
    <p:sldId id="269" r:id="rId16"/>
    <p:sldId id="264" r:id="rId17"/>
    <p:sldId id="265" r:id="rId18"/>
    <p:sldId id="270" r:id="rId19"/>
    <p:sldId id="266" r:id="rId20"/>
    <p:sldId id="278" r:id="rId21"/>
    <p:sldId id="292" r:id="rId22"/>
    <p:sldId id="293" r:id="rId23"/>
    <p:sldId id="283" r:id="rId24"/>
    <p:sldId id="294" r:id="rId25"/>
    <p:sldId id="295" r:id="rId26"/>
    <p:sldId id="284" r:id="rId27"/>
    <p:sldId id="280" r:id="rId28"/>
    <p:sldId id="296" r:id="rId29"/>
    <p:sldId id="289" r:id="rId30"/>
    <p:sldId id="297" r:id="rId31"/>
    <p:sldId id="298" r:id="rId32"/>
    <p:sldId id="286" r:id="rId33"/>
    <p:sldId id="299" r:id="rId34"/>
    <p:sldId id="300" r:id="rId35"/>
    <p:sldId id="282" r:id="rId36"/>
    <p:sldId id="301" r:id="rId37"/>
    <p:sldId id="302" r:id="rId38"/>
    <p:sldId id="285" r:id="rId39"/>
    <p:sldId id="303" r:id="rId40"/>
    <p:sldId id="304" r:id="rId41"/>
    <p:sldId id="287" r:id="rId42"/>
    <p:sldId id="305" r:id="rId43"/>
    <p:sldId id="271" r:id="rId44"/>
    <p:sldId id="306" r:id="rId45"/>
    <p:sldId id="276" r:id="rId46"/>
    <p:sldId id="307" r:id="rId47"/>
    <p:sldId id="277" r:id="rId48"/>
    <p:sldId id="308" r:id="rId49"/>
    <p:sldId id="291" r:id="rId50"/>
    <p:sldId id="309" r:id="rId51"/>
    <p:sldId id="290" r:id="rId52"/>
    <p:sldId id="310" r:id="rId53"/>
    <p:sldId id="279" r:id="rId54"/>
    <p:sldId id="311" r:id="rId55"/>
    <p:sldId id="281" r:id="rId56"/>
    <p:sldId id="312" r:id="rId57"/>
    <p:sldId id="313" r:id="rId58"/>
    <p:sldId id="274" r:id="rId59"/>
    <p:sldId id="314" r:id="rId60"/>
    <p:sldId id="315" r:id="rId61"/>
    <p:sldId id="288" r:id="rId62"/>
    <p:sldId id="316" r:id="rId63"/>
    <p:sldId id="317" r:id="rId64"/>
    <p:sldId id="257" r:id="rId6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6mexGsJeWATtGYOxwKaQQ==" hashData="z++9iadxoQF2b9zYYjPNPqbPDK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62988-15E7-4979-93F2-92220733763B}" type="datetimeFigureOut">
              <a:rPr lang="fr-FR" smtClean="0"/>
              <a:pPr/>
              <a:t>11/12/2024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E991E-36C0-4354-9380-068A849478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0.gif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432000" y="72002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720000">
            <a:off x="4392000" y="2520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888333" y="72001"/>
            <a:ext cx="4752430" cy="127742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Noël n’est pas un jour ni une saison, </a:t>
            </a:r>
            <a:endParaRPr lang="fr-FR" sz="28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un état d’esprit. </a:t>
            </a:r>
          </a:p>
          <a:p>
            <a:pPr algn="ctr" defTabSz="764982"/>
            <a:r>
              <a:rPr lang="fr-FR" sz="1800" b="1" dirty="0" smtClean="0">
                <a:solidFill>
                  <a:schemeClr val="bg1"/>
                </a:solidFill>
                <a:latin typeface="Chiller" pitchFamily="82" charset="0"/>
              </a:rPr>
              <a:t>Calvin Coolidge</a:t>
            </a:r>
            <a:endParaRPr lang="fr-FR" sz="1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5076001"/>
            <a:ext cx="2700189" cy="634807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visiteurs  en  l’Alsace à noël   </a:t>
            </a:r>
          </a:p>
          <a:p>
            <a:pPr algn="ctr" defTabSz="954319"/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360000">
            <a:off x="6840000" y="803355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52229" y="4464695"/>
            <a:ext cx="890729" cy="108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988000" y="1080319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4680000" y="4788000"/>
            <a:ext cx="3714282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</a:t>
            </a:r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Riquewihr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0742" y="2088431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800000">
            <a:off x="390632" y="1656000"/>
            <a:ext cx="899999" cy="900000"/>
          </a:xfrm>
          <a:prstGeom prst="rect">
            <a:avLst/>
          </a:prstGeom>
          <a:noFill/>
        </p:spPr>
      </p:pic>
      <p:pic>
        <p:nvPicPr>
          <p:cNvPr id="14" name="RÊVE DE NOËL1 .wav">
            <a:hlinkClick r:id="" action="ppaction://media"/>
          </p:cNvPr>
          <p:cNvPicPr>
            <a:picLocks noRot="1" noChangeAspect="1"/>
          </p:cNvPicPr>
          <p:nvPr>
            <a:wavAudioFile r:embed="rId1" name="RÊVE DE NOËL1 .wav"/>
          </p:nvPr>
        </p:nvPicPr>
        <p:blipFill>
          <a:blip r:embed="rId7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5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5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5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153706_980626613890385_8815875551743039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70089_1616412185654699_6329546961753416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2388" y="0"/>
            <a:ext cx="54759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5110488_980626693890377_4950923759031250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294027_1111948090525313_2332525255828120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4989" y="0"/>
            <a:ext cx="43507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40248_3779599432186945_3556225774267317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670" y="0"/>
            <a:ext cx="512342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48146_1723041965145195_2666105741095649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8681" y="0"/>
            <a:ext cx="500340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70910_1616412372321347_4087067605659249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6359"/>
            <a:ext cx="7802880" cy="56083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96833_1616412502321334_77183252892119041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89979_3779598875520334_7774170711688782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96068" y="0"/>
            <a:ext cx="624862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97129_1616412145654703_2280577428856687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331028_980625573890489_6232762430212760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20235_1616412618987989_3655653510557530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665282_1111948060525316_6027022360600596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706555_980625907223789_1863217800479088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4740_1616412365654681_7841128206279563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841021_980626000557113_5938792364087706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63853_1616412515654666_4188888560077008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97389"/>
            <a:ext cx="7802880" cy="43662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6651_1616411985654719_2265787548623873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28809"/>
            <a:ext cx="7802880" cy="45034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817573_980626520557061_8770793870786551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24578_1616412445654673_74950940430011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620712_1111947987191990_641958166845126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35390_1616412322321352_9138670171017930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20817_1616412305654687_404941956617316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715289_980626777223702_4323893750211973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26910_10160827923486334_4205777982734545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0925_1616412485654669_4068049713602951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819444_980625803890466_7367348541788514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3233_10160827922496334_408335092696265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23877_1723042091811849_5056362745051030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9889" y="0"/>
            <a:ext cx="54609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78076_10160827923831334_8856189661763167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300746_980626083890438_3438835532733609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58410_591589640069445_5172099412376919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323726_1111947953858660_8974104072962207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78339_591594736735602_6718680088381095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9022482_980626237223756_2312235174660816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02851_591594953402247_5181959899806243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980117_980626293890417_8853662463197516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25582_591594816735594_1626826366676281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338126_980625670557146_6048561824890515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39744_591589370069472_8230014141618039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448693_980626180557095_37576205418755070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285059_1111948020525320_2163785182713003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399875_1111947797192009_8862171605249655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153900_980626443890402_1248503498713972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451625_1111947777192011_7822764350883639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509338_1111948047191984_6551097916640243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829653_980626380557075_7719155692048204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524941_1111948120525310_7655449864586885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570433_1111947900525332_8396297723815199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900000">
            <a:off x="270425" y="162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 rot="360000">
            <a:off x="4248373" y="4788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2306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2000" y="5040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376165" y="5112767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i="1" dirty="0" smtClean="0">
                <a:solidFill>
                  <a:srgbClr val="FF0000"/>
                </a:solidFill>
              </a:rPr>
              <a:t>11.12</a:t>
            </a:r>
            <a:r>
              <a:rPr lang="fr-FR" sz="1300" b="1" dirty="0" smtClean="0">
                <a:solidFill>
                  <a:srgbClr val="FF0000"/>
                </a:solidFill>
              </a:rPr>
              <a:t>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288000" y="757298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54220" y="3771661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36000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544517" y="3456583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50</Words>
  <Application>Microsoft Office PowerPoint</Application>
  <PresentationFormat>Personnalisé</PresentationFormat>
  <Paragraphs>18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62</vt:i4>
      </vt:variant>
    </vt:vector>
  </HeadingPairs>
  <TitlesOfParts>
    <vt:vector size="65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11</cp:revision>
  <dcterms:created xsi:type="dcterms:W3CDTF">2024-12-11T17:17:37Z</dcterms:created>
  <dcterms:modified xsi:type="dcterms:W3CDTF">2024-12-11T19:51:21Z</dcterms:modified>
</cp:coreProperties>
</file>