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88"/>
  </p:notesMasterIdLst>
  <p:sldIdLst>
    <p:sldId id="264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17" r:id="rId54"/>
    <p:sldId id="318" r:id="rId55"/>
    <p:sldId id="319" r:id="rId56"/>
    <p:sldId id="320" r:id="rId57"/>
    <p:sldId id="321" r:id="rId58"/>
    <p:sldId id="322" r:id="rId59"/>
    <p:sldId id="323" r:id="rId60"/>
    <p:sldId id="324" r:id="rId61"/>
    <p:sldId id="325" r:id="rId62"/>
    <p:sldId id="326" r:id="rId63"/>
    <p:sldId id="327" r:id="rId64"/>
    <p:sldId id="328" r:id="rId65"/>
    <p:sldId id="329" r:id="rId66"/>
    <p:sldId id="330" r:id="rId67"/>
    <p:sldId id="331" r:id="rId68"/>
    <p:sldId id="332" r:id="rId69"/>
    <p:sldId id="333" r:id="rId70"/>
    <p:sldId id="334" r:id="rId71"/>
    <p:sldId id="335" r:id="rId72"/>
    <p:sldId id="336" r:id="rId73"/>
    <p:sldId id="337" r:id="rId74"/>
    <p:sldId id="338" r:id="rId75"/>
    <p:sldId id="339" r:id="rId76"/>
    <p:sldId id="340" r:id="rId77"/>
    <p:sldId id="341" r:id="rId78"/>
    <p:sldId id="342" r:id="rId79"/>
    <p:sldId id="343" r:id="rId80"/>
    <p:sldId id="344" r:id="rId81"/>
    <p:sldId id="345" r:id="rId82"/>
    <p:sldId id="346" r:id="rId83"/>
    <p:sldId id="347" r:id="rId84"/>
    <p:sldId id="348" r:id="rId85"/>
    <p:sldId id="349" r:id="rId86"/>
    <p:sldId id="266" r:id="rId87"/>
  </p:sldIdLst>
  <p:sldSz cx="5761038" cy="8640763"/>
  <p:notesSz cx="6858000" cy="9144000"/>
  <p:defaultTextStyle>
    <a:defPPr>
      <a:defRPr lang="fr-FR"/>
    </a:defPPr>
    <a:lvl1pPr marL="0" algn="l" defTabSz="7329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66492" algn="l" defTabSz="7329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32983" algn="l" defTabSz="7329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99475" algn="l" defTabSz="7329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65966" algn="l" defTabSz="7329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832458" algn="l" defTabSz="7329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198949" algn="l" defTabSz="7329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565441" algn="l" defTabSz="7329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931932" algn="l" defTabSz="7329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hX9kZZB+k/4cGh5d+CTKw==" hashData="E0ilB9aryd7dibgrWPnFIGdFDk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2842" y="-77"/>
      </p:cViewPr>
      <p:guideLst>
        <p:guide orient="horz" pos="2722"/>
        <p:guide pos="181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33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CB832-5AE5-4B42-9E83-F0EF5EF1F978}" type="datetimeFigureOut">
              <a:rPr lang="fr-FR" smtClean="0"/>
              <a:pPr/>
              <a:t>10/12/2024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685800"/>
            <a:ext cx="228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194B7F-E2E1-4EB8-AC0E-2FEA66058D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73298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66492" algn="l" defTabSz="73298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32983" algn="l" defTabSz="73298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099475" algn="l" defTabSz="73298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465966" algn="l" defTabSz="73298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832458" algn="l" defTabSz="73298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198949" algn="l" defTabSz="73298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65441" algn="l" defTabSz="73298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31932" algn="l" defTabSz="73298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194B7F-E2E1-4EB8-AC0E-2FEA66058DB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32079" y="2684240"/>
            <a:ext cx="4896882" cy="18521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64157" y="4896434"/>
            <a:ext cx="4032727" cy="220819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7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4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1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52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22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9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63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5084" y="5552492"/>
            <a:ext cx="4896882" cy="1716152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5084" y="3662324"/>
            <a:ext cx="4896882" cy="189016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70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40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1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81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52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22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92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63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88053" y="2016183"/>
            <a:ext cx="2544458" cy="5702504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928530" y="2016183"/>
            <a:ext cx="2544458" cy="5702504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060" y="1934185"/>
            <a:ext cx="2545459" cy="80607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7041" indent="0">
              <a:buNone/>
              <a:defRPr sz="1900" b="1"/>
            </a:lvl2pPr>
            <a:lvl3pPr marL="874082" indent="0">
              <a:buNone/>
              <a:defRPr sz="1700" b="1"/>
            </a:lvl3pPr>
            <a:lvl4pPr marL="1311123" indent="0">
              <a:buNone/>
              <a:defRPr sz="1500" b="1"/>
            </a:lvl4pPr>
            <a:lvl5pPr marL="1748165" indent="0">
              <a:buNone/>
              <a:defRPr sz="1500" b="1"/>
            </a:lvl5pPr>
            <a:lvl6pPr marL="2185206" indent="0">
              <a:buNone/>
              <a:defRPr sz="1500" b="1"/>
            </a:lvl6pPr>
            <a:lvl7pPr marL="2622247" indent="0">
              <a:buNone/>
              <a:defRPr sz="1500" b="1"/>
            </a:lvl7pPr>
            <a:lvl8pPr marL="3059288" indent="0">
              <a:buNone/>
              <a:defRPr sz="1500" b="1"/>
            </a:lvl8pPr>
            <a:lvl9pPr marL="3496329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88060" y="2740242"/>
            <a:ext cx="2545459" cy="4978439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926529" y="1934185"/>
            <a:ext cx="2546459" cy="80607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7041" indent="0">
              <a:buNone/>
              <a:defRPr sz="1900" b="1"/>
            </a:lvl2pPr>
            <a:lvl3pPr marL="874082" indent="0">
              <a:buNone/>
              <a:defRPr sz="1700" b="1"/>
            </a:lvl3pPr>
            <a:lvl4pPr marL="1311123" indent="0">
              <a:buNone/>
              <a:defRPr sz="1500" b="1"/>
            </a:lvl4pPr>
            <a:lvl5pPr marL="1748165" indent="0">
              <a:buNone/>
              <a:defRPr sz="1500" b="1"/>
            </a:lvl5pPr>
            <a:lvl6pPr marL="2185206" indent="0">
              <a:buNone/>
              <a:defRPr sz="1500" b="1"/>
            </a:lvl6pPr>
            <a:lvl7pPr marL="2622247" indent="0">
              <a:buNone/>
              <a:defRPr sz="1500" b="1"/>
            </a:lvl7pPr>
            <a:lvl8pPr marL="3059288" indent="0">
              <a:buNone/>
              <a:defRPr sz="1500" b="1"/>
            </a:lvl8pPr>
            <a:lvl9pPr marL="3496329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926529" y="2740242"/>
            <a:ext cx="2546459" cy="4978439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8054" y="344045"/>
            <a:ext cx="1895342" cy="1464129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52407" y="344032"/>
            <a:ext cx="3220581" cy="7374651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88054" y="1808160"/>
            <a:ext cx="1895342" cy="5910522"/>
          </a:xfrm>
        </p:spPr>
        <p:txBody>
          <a:bodyPr/>
          <a:lstStyle>
            <a:lvl1pPr marL="0" indent="0">
              <a:buNone/>
              <a:defRPr sz="1400"/>
            </a:lvl1pPr>
            <a:lvl2pPr marL="437041" indent="0">
              <a:buNone/>
              <a:defRPr sz="1200"/>
            </a:lvl2pPr>
            <a:lvl3pPr marL="874082" indent="0">
              <a:buNone/>
              <a:defRPr sz="1000"/>
            </a:lvl3pPr>
            <a:lvl4pPr marL="1311123" indent="0">
              <a:buNone/>
              <a:defRPr sz="900"/>
            </a:lvl4pPr>
            <a:lvl5pPr marL="1748165" indent="0">
              <a:buNone/>
              <a:defRPr sz="900"/>
            </a:lvl5pPr>
            <a:lvl6pPr marL="2185206" indent="0">
              <a:buNone/>
              <a:defRPr sz="900"/>
            </a:lvl6pPr>
            <a:lvl7pPr marL="2622247" indent="0">
              <a:buNone/>
              <a:defRPr sz="900"/>
            </a:lvl7pPr>
            <a:lvl8pPr marL="3059288" indent="0">
              <a:buNone/>
              <a:defRPr sz="900"/>
            </a:lvl8pPr>
            <a:lvl9pPr marL="349632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212" y="6048535"/>
            <a:ext cx="3456623" cy="714064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29212" y="772071"/>
            <a:ext cx="3456623" cy="5184458"/>
          </a:xfrm>
        </p:spPr>
        <p:txBody>
          <a:bodyPr/>
          <a:lstStyle>
            <a:lvl1pPr marL="0" indent="0">
              <a:buNone/>
              <a:defRPr sz="3000"/>
            </a:lvl1pPr>
            <a:lvl2pPr marL="437041" indent="0">
              <a:buNone/>
              <a:defRPr sz="2600"/>
            </a:lvl2pPr>
            <a:lvl3pPr marL="874082" indent="0">
              <a:buNone/>
              <a:defRPr sz="2300"/>
            </a:lvl3pPr>
            <a:lvl4pPr marL="1311123" indent="0">
              <a:buNone/>
              <a:defRPr sz="1900"/>
            </a:lvl4pPr>
            <a:lvl5pPr marL="1748165" indent="0">
              <a:buNone/>
              <a:defRPr sz="1900"/>
            </a:lvl5pPr>
            <a:lvl6pPr marL="2185206" indent="0">
              <a:buNone/>
              <a:defRPr sz="1900"/>
            </a:lvl6pPr>
            <a:lvl7pPr marL="2622247" indent="0">
              <a:buNone/>
              <a:defRPr sz="1900"/>
            </a:lvl7pPr>
            <a:lvl8pPr marL="3059288" indent="0">
              <a:buNone/>
              <a:defRPr sz="1900"/>
            </a:lvl8pPr>
            <a:lvl9pPr marL="3496329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29212" y="6762602"/>
            <a:ext cx="3456623" cy="1014088"/>
          </a:xfrm>
        </p:spPr>
        <p:txBody>
          <a:bodyPr/>
          <a:lstStyle>
            <a:lvl1pPr marL="0" indent="0">
              <a:buNone/>
              <a:defRPr sz="1400"/>
            </a:lvl1pPr>
            <a:lvl2pPr marL="437041" indent="0">
              <a:buNone/>
              <a:defRPr sz="1200"/>
            </a:lvl2pPr>
            <a:lvl3pPr marL="874082" indent="0">
              <a:buNone/>
              <a:defRPr sz="1000"/>
            </a:lvl3pPr>
            <a:lvl4pPr marL="1311123" indent="0">
              <a:buNone/>
              <a:defRPr sz="900"/>
            </a:lvl4pPr>
            <a:lvl5pPr marL="1748165" indent="0">
              <a:buNone/>
              <a:defRPr sz="900"/>
            </a:lvl5pPr>
            <a:lvl6pPr marL="2185206" indent="0">
              <a:buNone/>
              <a:defRPr sz="900"/>
            </a:lvl6pPr>
            <a:lvl7pPr marL="2622247" indent="0">
              <a:buNone/>
              <a:defRPr sz="900"/>
            </a:lvl7pPr>
            <a:lvl8pPr marL="3059288" indent="0">
              <a:buNone/>
              <a:defRPr sz="900"/>
            </a:lvl8pPr>
            <a:lvl9pPr marL="349632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176760" y="346035"/>
            <a:ext cx="1296234" cy="737265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88053" y="346035"/>
            <a:ext cx="3792683" cy="737265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32079" y="2684240"/>
            <a:ext cx="4896882" cy="18521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64157" y="4896434"/>
            <a:ext cx="4032727" cy="220819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7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4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1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52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22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9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63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5084" y="5552492"/>
            <a:ext cx="4896882" cy="1716153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5084" y="3662326"/>
            <a:ext cx="4896882" cy="189016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70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40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1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81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52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22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92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63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88052" y="2016183"/>
            <a:ext cx="2544458" cy="5702504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928529" y="2016183"/>
            <a:ext cx="2544458" cy="5702504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059" y="1934184"/>
            <a:ext cx="2545459" cy="80607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7041" indent="0">
              <a:buNone/>
              <a:defRPr sz="1900" b="1"/>
            </a:lvl2pPr>
            <a:lvl3pPr marL="874082" indent="0">
              <a:buNone/>
              <a:defRPr sz="1700" b="1"/>
            </a:lvl3pPr>
            <a:lvl4pPr marL="1311123" indent="0">
              <a:buNone/>
              <a:defRPr sz="1500" b="1"/>
            </a:lvl4pPr>
            <a:lvl5pPr marL="1748165" indent="0">
              <a:buNone/>
              <a:defRPr sz="1500" b="1"/>
            </a:lvl5pPr>
            <a:lvl6pPr marL="2185206" indent="0">
              <a:buNone/>
              <a:defRPr sz="1500" b="1"/>
            </a:lvl6pPr>
            <a:lvl7pPr marL="2622247" indent="0">
              <a:buNone/>
              <a:defRPr sz="1500" b="1"/>
            </a:lvl7pPr>
            <a:lvl8pPr marL="3059288" indent="0">
              <a:buNone/>
              <a:defRPr sz="1500" b="1"/>
            </a:lvl8pPr>
            <a:lvl9pPr marL="3496329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88059" y="2740254"/>
            <a:ext cx="2545459" cy="4978440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926528" y="1934184"/>
            <a:ext cx="2546459" cy="80607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7041" indent="0">
              <a:buNone/>
              <a:defRPr sz="1900" b="1"/>
            </a:lvl2pPr>
            <a:lvl3pPr marL="874082" indent="0">
              <a:buNone/>
              <a:defRPr sz="1700" b="1"/>
            </a:lvl3pPr>
            <a:lvl4pPr marL="1311123" indent="0">
              <a:buNone/>
              <a:defRPr sz="1500" b="1"/>
            </a:lvl4pPr>
            <a:lvl5pPr marL="1748165" indent="0">
              <a:buNone/>
              <a:defRPr sz="1500" b="1"/>
            </a:lvl5pPr>
            <a:lvl6pPr marL="2185206" indent="0">
              <a:buNone/>
              <a:defRPr sz="1500" b="1"/>
            </a:lvl6pPr>
            <a:lvl7pPr marL="2622247" indent="0">
              <a:buNone/>
              <a:defRPr sz="1500" b="1"/>
            </a:lvl7pPr>
            <a:lvl8pPr marL="3059288" indent="0">
              <a:buNone/>
              <a:defRPr sz="1500" b="1"/>
            </a:lvl8pPr>
            <a:lvl9pPr marL="3496329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926528" y="2740254"/>
            <a:ext cx="2546459" cy="4978440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8053" y="344045"/>
            <a:ext cx="1895342" cy="1464129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52407" y="344032"/>
            <a:ext cx="3220581" cy="7374651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88053" y="1808163"/>
            <a:ext cx="1895342" cy="5910522"/>
          </a:xfrm>
        </p:spPr>
        <p:txBody>
          <a:bodyPr/>
          <a:lstStyle>
            <a:lvl1pPr marL="0" indent="0">
              <a:buNone/>
              <a:defRPr sz="1400"/>
            </a:lvl1pPr>
            <a:lvl2pPr marL="437041" indent="0">
              <a:buNone/>
              <a:defRPr sz="1200"/>
            </a:lvl2pPr>
            <a:lvl3pPr marL="874082" indent="0">
              <a:buNone/>
              <a:defRPr sz="1000"/>
            </a:lvl3pPr>
            <a:lvl4pPr marL="1311123" indent="0">
              <a:buNone/>
              <a:defRPr sz="900"/>
            </a:lvl4pPr>
            <a:lvl5pPr marL="1748165" indent="0">
              <a:buNone/>
              <a:defRPr sz="900"/>
            </a:lvl5pPr>
            <a:lvl6pPr marL="2185206" indent="0">
              <a:buNone/>
              <a:defRPr sz="900"/>
            </a:lvl6pPr>
            <a:lvl7pPr marL="2622247" indent="0">
              <a:buNone/>
              <a:defRPr sz="900"/>
            </a:lvl7pPr>
            <a:lvl8pPr marL="3059288" indent="0">
              <a:buNone/>
              <a:defRPr sz="900"/>
            </a:lvl8pPr>
            <a:lvl9pPr marL="349632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211" y="6048535"/>
            <a:ext cx="3456623" cy="714064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29211" y="772071"/>
            <a:ext cx="3456623" cy="5184458"/>
          </a:xfrm>
        </p:spPr>
        <p:txBody>
          <a:bodyPr/>
          <a:lstStyle>
            <a:lvl1pPr marL="0" indent="0">
              <a:buNone/>
              <a:defRPr sz="3000"/>
            </a:lvl1pPr>
            <a:lvl2pPr marL="437041" indent="0">
              <a:buNone/>
              <a:defRPr sz="2600"/>
            </a:lvl2pPr>
            <a:lvl3pPr marL="874082" indent="0">
              <a:buNone/>
              <a:defRPr sz="2300"/>
            </a:lvl3pPr>
            <a:lvl4pPr marL="1311123" indent="0">
              <a:buNone/>
              <a:defRPr sz="1900"/>
            </a:lvl4pPr>
            <a:lvl5pPr marL="1748165" indent="0">
              <a:buNone/>
              <a:defRPr sz="1900"/>
            </a:lvl5pPr>
            <a:lvl6pPr marL="2185206" indent="0">
              <a:buNone/>
              <a:defRPr sz="1900"/>
            </a:lvl6pPr>
            <a:lvl7pPr marL="2622247" indent="0">
              <a:buNone/>
              <a:defRPr sz="1900"/>
            </a:lvl7pPr>
            <a:lvl8pPr marL="3059288" indent="0">
              <a:buNone/>
              <a:defRPr sz="1900"/>
            </a:lvl8pPr>
            <a:lvl9pPr marL="3496329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29211" y="6762602"/>
            <a:ext cx="3456623" cy="1014088"/>
          </a:xfrm>
        </p:spPr>
        <p:txBody>
          <a:bodyPr/>
          <a:lstStyle>
            <a:lvl1pPr marL="0" indent="0">
              <a:buNone/>
              <a:defRPr sz="1400"/>
            </a:lvl1pPr>
            <a:lvl2pPr marL="437041" indent="0">
              <a:buNone/>
              <a:defRPr sz="1200"/>
            </a:lvl2pPr>
            <a:lvl3pPr marL="874082" indent="0">
              <a:buNone/>
              <a:defRPr sz="1000"/>
            </a:lvl3pPr>
            <a:lvl4pPr marL="1311123" indent="0">
              <a:buNone/>
              <a:defRPr sz="900"/>
            </a:lvl4pPr>
            <a:lvl5pPr marL="1748165" indent="0">
              <a:buNone/>
              <a:defRPr sz="900"/>
            </a:lvl5pPr>
            <a:lvl6pPr marL="2185206" indent="0">
              <a:buNone/>
              <a:defRPr sz="900"/>
            </a:lvl6pPr>
            <a:lvl7pPr marL="2622247" indent="0">
              <a:buNone/>
              <a:defRPr sz="900"/>
            </a:lvl7pPr>
            <a:lvl8pPr marL="3059288" indent="0">
              <a:buNone/>
              <a:defRPr sz="900"/>
            </a:lvl8pPr>
            <a:lvl9pPr marL="349632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176760" y="346033"/>
            <a:ext cx="1296234" cy="73726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88053" y="346033"/>
            <a:ext cx="3792683" cy="73726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88053" y="346045"/>
            <a:ext cx="5184935" cy="1440129"/>
          </a:xfrm>
          <a:prstGeom prst="rect">
            <a:avLst/>
          </a:prstGeom>
        </p:spPr>
        <p:txBody>
          <a:bodyPr vert="horz" lIns="87408" tIns="43704" rIns="87408" bIns="4370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053" y="2016183"/>
            <a:ext cx="5184935" cy="5702504"/>
          </a:xfrm>
          <a:prstGeom prst="rect">
            <a:avLst/>
          </a:prstGeom>
        </p:spPr>
        <p:txBody>
          <a:bodyPr vert="horz" lIns="87408" tIns="43704" rIns="87408" bIns="4370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88053" y="8008721"/>
            <a:ext cx="1344242" cy="460040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l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968355" y="8008721"/>
            <a:ext cx="1824329" cy="460040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ctr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128745" y="8008721"/>
            <a:ext cx="1344242" cy="460040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r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874082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781" indent="-327781" algn="l" defTabSz="87408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10192" indent="-273151" algn="l" defTabSz="874082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603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644" indent="-218521" algn="l" defTabSz="87408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686" indent="-218521" algn="l" defTabSz="87408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3727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0768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7809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4850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7041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4082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1123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8165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5206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2247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9288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6329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88052" y="346043"/>
            <a:ext cx="5184934" cy="1440129"/>
          </a:xfrm>
          <a:prstGeom prst="rect">
            <a:avLst/>
          </a:prstGeom>
        </p:spPr>
        <p:txBody>
          <a:bodyPr vert="horz" lIns="87408" tIns="43704" rIns="87408" bIns="4370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88052" y="2016183"/>
            <a:ext cx="5184934" cy="5702504"/>
          </a:xfrm>
          <a:prstGeom prst="rect">
            <a:avLst/>
          </a:prstGeom>
        </p:spPr>
        <p:txBody>
          <a:bodyPr vert="horz" lIns="87408" tIns="43704" rIns="87408" bIns="4370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88052" y="8008720"/>
            <a:ext cx="1344242" cy="460040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l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968355" y="8008720"/>
            <a:ext cx="1824329" cy="460040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ctr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128745" y="8008720"/>
            <a:ext cx="1344242" cy="460040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r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874082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781" indent="-327781" algn="l" defTabSz="87408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10192" indent="-273151" algn="l" defTabSz="874082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603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644" indent="-218521" algn="l" defTabSz="87408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686" indent="-218521" algn="l" defTabSz="87408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3727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0768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7809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4850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7041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4082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1123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8165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5206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2247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9288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6329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2.gif"/><Relationship Id="rId5" Type="http://schemas.openxmlformats.org/officeDocument/2006/relationships/image" Target="../media/image91.png"/><Relationship Id="rId4" Type="http://schemas.openxmlformats.org/officeDocument/2006/relationships/image" Target="../media/image9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>
            <a:spLocks noChangeAspect="1"/>
          </p:cNvSpPr>
          <p:nvPr/>
        </p:nvSpPr>
        <p:spPr>
          <a:xfrm>
            <a:off x="107681" y="121255"/>
            <a:ext cx="2905140" cy="2546495"/>
          </a:xfrm>
          <a:prstGeom prst="rect">
            <a:avLst/>
          </a:prstGeom>
          <a:noFill/>
        </p:spPr>
        <p:txBody>
          <a:bodyPr wrap="none" lIns="64149" tIns="32075" rIns="64149" bIns="32075" rtlCol="0">
            <a:prstTxWarp prst="textArchUpPour">
              <a:avLst/>
            </a:prstTxWarp>
            <a:spAutoFit/>
          </a:bodyPr>
          <a:lstStyle/>
          <a:p>
            <a:pPr defTabSz="764982"/>
            <a:r>
              <a:rPr lang="fr-FR" sz="62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11" name="ZoneTexte 10"/>
          <p:cNvSpPr txBox="1">
            <a:spLocks noChangeAspect="1"/>
          </p:cNvSpPr>
          <p:nvPr/>
        </p:nvSpPr>
        <p:spPr>
          <a:xfrm rot="60000">
            <a:off x="3015069" y="2061334"/>
            <a:ext cx="1997399" cy="1060981"/>
          </a:xfrm>
          <a:prstGeom prst="rect">
            <a:avLst/>
          </a:prstGeom>
          <a:noFill/>
        </p:spPr>
        <p:txBody>
          <a:bodyPr wrap="none" lIns="64150" tIns="32075" rIns="64150" bIns="32075" rtlCol="0">
            <a:prstTxWarp prst="textTriangle">
              <a:avLst/>
            </a:prstTxWarp>
            <a:spAutoFit/>
          </a:bodyPr>
          <a:lstStyle/>
          <a:p>
            <a:pPr defTabSz="764997"/>
            <a:r>
              <a:rPr lang="fr-FR" sz="42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  <a:endParaRPr lang="fr-FR" sz="42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12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0000">
            <a:off x="1217099" y="931421"/>
            <a:ext cx="673006" cy="757843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/>
        </p:nvSpPr>
        <p:spPr>
          <a:xfrm>
            <a:off x="1157571" y="1834378"/>
            <a:ext cx="2160802" cy="1274342"/>
          </a:xfrm>
          <a:prstGeom prst="rect">
            <a:avLst/>
          </a:prstGeom>
        </p:spPr>
        <p:txBody>
          <a:bodyPr wrap="square" lIns="73298" tIns="36649" rIns="73298" bIns="36649">
            <a:spAutoFit/>
          </a:bodyPr>
          <a:lstStyle/>
          <a:p>
            <a:r>
              <a:rPr lang="fr-FR" sz="22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26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r>
              <a:rPr lang="fr-FR" sz="26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r>
              <a:rPr lang="fr-FR" sz="26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  <a:endParaRPr lang="fr-FR" sz="26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Rectangle 13"/>
          <p:cNvSpPr>
            <a:spLocks noChangeAspect="1"/>
          </p:cNvSpPr>
          <p:nvPr/>
        </p:nvSpPr>
        <p:spPr>
          <a:xfrm>
            <a:off x="188195" y="3698276"/>
            <a:ext cx="2957002" cy="735733"/>
          </a:xfrm>
          <a:prstGeom prst="rect">
            <a:avLst/>
          </a:prstGeom>
        </p:spPr>
        <p:txBody>
          <a:bodyPr wrap="none" lIns="73298" tIns="36649" rIns="73298" bIns="36649">
            <a:spAutoFit/>
          </a:bodyPr>
          <a:lstStyle/>
          <a:p>
            <a:r>
              <a:rPr lang="fr-FR" sz="43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Riquewihr</a:t>
            </a:r>
            <a:endParaRPr lang="fr-FR" sz="29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818993" y="5836237"/>
            <a:ext cx="426950" cy="735733"/>
          </a:xfrm>
          <a:prstGeom prst="rect">
            <a:avLst/>
          </a:prstGeom>
        </p:spPr>
        <p:txBody>
          <a:bodyPr wrap="none" lIns="73298" tIns="36649" rIns="73298" bIns="36649">
            <a:spAutoFit/>
          </a:bodyPr>
          <a:lstStyle/>
          <a:p>
            <a:r>
              <a:rPr lang="fr-FR" sz="43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16000" y="36000"/>
            <a:ext cx="2176635" cy="1317575"/>
          </a:xfrm>
          <a:prstGeom prst="rect">
            <a:avLst/>
          </a:prstGeom>
        </p:spPr>
        <p:txBody>
          <a:bodyPr wrap="square" lIns="85633" tIns="42816" rIns="85633" bIns="42816">
            <a:spAutoFit/>
          </a:bodyPr>
          <a:lstStyle/>
          <a:p>
            <a:pPr algn="ctr" defTabSz="764982"/>
            <a:r>
              <a:rPr lang="fr-FR" sz="2200" b="1" dirty="0" smtClean="0">
                <a:solidFill>
                  <a:prstClr val="black"/>
                </a:solidFill>
                <a:latin typeface="Chiller" pitchFamily="82" charset="0"/>
              </a:rPr>
              <a:t>Noël n’est pas un jour ni une saison, c’est un état d’esprit. </a:t>
            </a:r>
          </a:p>
          <a:p>
            <a:pPr algn="ctr" defTabSz="764982"/>
            <a:r>
              <a:rPr lang="fr-FR" b="1" dirty="0" smtClean="0">
                <a:solidFill>
                  <a:prstClr val="black"/>
                </a:solidFill>
                <a:latin typeface="Chiller" pitchFamily="82" charset="0"/>
              </a:rPr>
              <a:t>Calvin Coolidge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1265124" y="4987358"/>
            <a:ext cx="1882329" cy="1634437"/>
          </a:xfrm>
          <a:prstGeom prst="rect">
            <a:avLst/>
          </a:prstGeom>
          <a:noFill/>
        </p:spPr>
        <p:txBody>
          <a:bodyPr wrap="square" lIns="64149" tIns="32075" rIns="64149" bIns="32075" rtlCol="0">
            <a:spAutoFit/>
          </a:bodyPr>
          <a:lstStyle/>
          <a:p>
            <a:pPr algn="ctr" defTabSz="764982"/>
            <a:r>
              <a:rPr lang="fr-FR" sz="17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visiteurs  en  </a:t>
            </a:r>
            <a:r>
              <a:rPr lang="fr-FR" sz="17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Alsace,  à  noël,   </a:t>
            </a:r>
            <a:endParaRPr lang="fr-FR" sz="17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  <a:p>
            <a:pPr algn="ctr" defTabSz="764982"/>
            <a:r>
              <a:rPr lang="fr-FR" sz="17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18" name="Image 17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772000" y="6984000"/>
            <a:ext cx="1667138" cy="1480510"/>
          </a:xfrm>
          <a:prstGeom prst="rect">
            <a:avLst/>
          </a:prstGeom>
        </p:spPr>
      </p:pic>
      <p:pic>
        <p:nvPicPr>
          <p:cNvPr id="19" name="Belles et Douces Musiques de Noël30.wav">
            <a:hlinkClick r:id="" action="ppaction://media"/>
          </p:cNvPr>
          <p:cNvPicPr>
            <a:picLocks noRot="1" noChangeAspect="1"/>
          </p:cNvPicPr>
          <p:nvPr>
            <a:wavAudioFile r:embed="rId1" name="Belles et Douces Musiques de Noël30.wav"/>
          </p:nvPr>
        </p:nvPicPr>
        <p:blipFill>
          <a:blip r:embed="rId7" cstate="print"/>
          <a:stretch>
            <a:fillRect/>
          </a:stretch>
        </p:blipFill>
        <p:spPr>
          <a:xfrm>
            <a:off x="3240559" y="187210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3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8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2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2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2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2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8" grpId="0"/>
      <p:bldP spid="11" grpId="0"/>
      <p:bldP spid="13" grpId="0"/>
      <p:bldP spid="14" grpId="0"/>
      <p:bldP spid="15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22195_1616410835654834_4572966223324980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622502" cy="86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64635_1616412535654664_4684050097541840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4860000" cy="86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65391_1616412122321372_85732270353677328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5778568" cy="770475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03896_1723041888478536_3582643235105088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4545000" cy="86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19764_1723041761811882_1541291330048979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3937500" cy="86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2988000" y="3096000"/>
            <a:ext cx="1009140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119" tIns="48559" rIns="97119" bIns="48559" rtlCol="0" anchor="ctr"/>
          <a:lstStyle/>
          <a:p>
            <a:pPr algn="ctr" defTabSz="874082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2305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pic>
        <p:nvPicPr>
          <p:cNvPr id="13" name="Image 12" descr="p1camera-1298800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3456583" y="1728000"/>
            <a:ext cx="1841089" cy="1345785"/>
          </a:xfrm>
          <a:prstGeom prst="rect">
            <a:avLst/>
          </a:prstGeom>
        </p:spPr>
      </p:pic>
      <p:pic>
        <p:nvPicPr>
          <p:cNvPr id="17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76565"/>
            <a:ext cx="1330644" cy="74468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Image 17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0506" y="803597"/>
            <a:ext cx="673631" cy="672892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1836000" y="648000"/>
            <a:ext cx="3833866" cy="546303"/>
          </a:xfrm>
          <a:prstGeom prst="rect">
            <a:avLst/>
          </a:prstGeom>
          <a:noFill/>
        </p:spPr>
        <p:txBody>
          <a:bodyPr wrap="square" lIns="83845" tIns="41910" rIns="83845" bIns="41910" rtlCol="0">
            <a:spAutoFit/>
          </a:bodyPr>
          <a:lstStyle/>
          <a:p>
            <a:pPr algn="ctr" defTabSz="759583"/>
            <a:r>
              <a:rPr lang="fr-FR" sz="30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48271" y="7848773"/>
            <a:ext cx="1560734" cy="546303"/>
          </a:xfrm>
          <a:prstGeom prst="rect">
            <a:avLst/>
          </a:prstGeom>
          <a:noFill/>
        </p:spPr>
        <p:txBody>
          <a:bodyPr wrap="none" lIns="83845" tIns="41910" rIns="83845" bIns="41910" rtlCol="0">
            <a:spAutoFit/>
          </a:bodyPr>
          <a:lstStyle/>
          <a:p>
            <a:pPr defTabSz="759583"/>
            <a:r>
              <a:rPr lang="fr-FR" sz="30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403580" y="2124000"/>
            <a:ext cx="1460066" cy="546303"/>
          </a:xfrm>
          <a:prstGeom prst="rect">
            <a:avLst/>
          </a:prstGeom>
          <a:noFill/>
        </p:spPr>
        <p:txBody>
          <a:bodyPr wrap="none" lIns="83845" tIns="41910" rIns="83845" bIns="41910" rtlCol="0">
            <a:spAutoFit/>
          </a:bodyPr>
          <a:lstStyle/>
          <a:p>
            <a:pPr defTabSz="759583"/>
            <a:r>
              <a:rPr lang="fr-FR" sz="30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34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3168551" y="6588000"/>
            <a:ext cx="762439" cy="238527"/>
          </a:xfrm>
          <a:prstGeom prst="rect">
            <a:avLst/>
          </a:prstGeom>
          <a:noFill/>
        </p:spPr>
        <p:txBody>
          <a:bodyPr wrap="none" lIns="83845" tIns="41910" rIns="83845" bIns="41910" rtlCol="0">
            <a:spAutoFit/>
          </a:bodyPr>
          <a:lstStyle/>
          <a:p>
            <a:pPr defTabSz="759583"/>
            <a:r>
              <a:rPr lang="fr-FR" sz="1000" b="1" dirty="0" smtClean="0">
                <a:solidFill>
                  <a:srgbClr val="FF0000"/>
                </a:solidFill>
              </a:rPr>
              <a:t>10.12.2024</a:t>
            </a:r>
            <a:endParaRPr lang="fr-FR" sz="1000" b="1" dirty="0">
              <a:solidFill>
                <a:srgbClr val="FF0000"/>
              </a:solidFill>
            </a:endParaRPr>
          </a:p>
        </p:txBody>
      </p:sp>
      <p:pic>
        <p:nvPicPr>
          <p:cNvPr id="22" name="Image 21" descr="0g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72607" y="6192589"/>
            <a:ext cx="180375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/>
      <p:bldP spid="14" grpId="0"/>
      <p:bldP spid="16" grpId="0"/>
      <p:bldP spid="20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53</Words>
  <Application>Microsoft Office PowerPoint</Application>
  <PresentationFormat>Personnalisé</PresentationFormat>
  <Paragraphs>17</Paragraphs>
  <Slides>85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85</vt:i4>
      </vt:variant>
    </vt:vector>
  </HeadingPairs>
  <TitlesOfParts>
    <vt:vector size="87" baseType="lpstr">
      <vt:lpstr>11_Thème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30</cp:revision>
  <dcterms:created xsi:type="dcterms:W3CDTF">2024-01-19T19:38:36Z</dcterms:created>
  <dcterms:modified xsi:type="dcterms:W3CDTF">2024-12-10T22:23:37Z</dcterms:modified>
</cp:coreProperties>
</file>