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39" r:id="rId5"/>
    <p:sldId id="259" r:id="rId6"/>
    <p:sldId id="263" r:id="rId7"/>
    <p:sldId id="347" r:id="rId8"/>
    <p:sldId id="351" r:id="rId9"/>
    <p:sldId id="258" r:id="rId10"/>
    <p:sldId id="260" r:id="rId11"/>
    <p:sldId id="261" r:id="rId12"/>
    <p:sldId id="262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2" r:id="rId21"/>
    <p:sldId id="273" r:id="rId22"/>
    <p:sldId id="271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3" r:id="rId32"/>
    <p:sldId id="282" r:id="rId33"/>
    <p:sldId id="284" r:id="rId34"/>
    <p:sldId id="285" r:id="rId35"/>
    <p:sldId id="286" r:id="rId36"/>
    <p:sldId id="287" r:id="rId37"/>
    <p:sldId id="288" r:id="rId38"/>
    <p:sldId id="289" r:id="rId39"/>
    <p:sldId id="291" r:id="rId40"/>
    <p:sldId id="292" r:id="rId41"/>
    <p:sldId id="334" r:id="rId42"/>
    <p:sldId id="335" r:id="rId43"/>
    <p:sldId id="336" r:id="rId44"/>
    <p:sldId id="337" r:id="rId45"/>
    <p:sldId id="338" r:id="rId46"/>
    <p:sldId id="340" r:id="rId47"/>
    <p:sldId id="341" r:id="rId48"/>
    <p:sldId id="342" r:id="rId49"/>
    <p:sldId id="343" r:id="rId50"/>
    <p:sldId id="344" r:id="rId51"/>
    <p:sldId id="345" r:id="rId52"/>
    <p:sldId id="346" r:id="rId53"/>
    <p:sldId id="349" r:id="rId54"/>
    <p:sldId id="350" r:id="rId55"/>
    <p:sldId id="352" r:id="rId56"/>
    <p:sldId id="353" r:id="rId57"/>
    <p:sldId id="354" r:id="rId58"/>
    <p:sldId id="293" r:id="rId59"/>
    <p:sldId id="294" r:id="rId60"/>
    <p:sldId id="295" r:id="rId61"/>
    <p:sldId id="296" r:id="rId62"/>
    <p:sldId id="297" r:id="rId63"/>
    <p:sldId id="298" r:id="rId64"/>
    <p:sldId id="299" r:id="rId65"/>
    <p:sldId id="300" r:id="rId66"/>
    <p:sldId id="302" r:id="rId67"/>
    <p:sldId id="303" r:id="rId68"/>
    <p:sldId id="348" r:id="rId69"/>
    <p:sldId id="301" r:id="rId70"/>
    <p:sldId id="305" r:id="rId71"/>
    <p:sldId id="306" r:id="rId72"/>
    <p:sldId id="307" r:id="rId73"/>
    <p:sldId id="308" r:id="rId74"/>
    <p:sldId id="309" r:id="rId75"/>
    <p:sldId id="310" r:id="rId76"/>
    <p:sldId id="312" r:id="rId77"/>
    <p:sldId id="311" r:id="rId78"/>
    <p:sldId id="313" r:id="rId79"/>
    <p:sldId id="314" r:id="rId80"/>
    <p:sldId id="316" r:id="rId81"/>
    <p:sldId id="315" r:id="rId82"/>
    <p:sldId id="317" r:id="rId83"/>
    <p:sldId id="318" r:id="rId84"/>
    <p:sldId id="319" r:id="rId85"/>
    <p:sldId id="320" r:id="rId86"/>
    <p:sldId id="322" r:id="rId87"/>
    <p:sldId id="323" r:id="rId88"/>
    <p:sldId id="324" r:id="rId89"/>
    <p:sldId id="326" r:id="rId90"/>
    <p:sldId id="327" r:id="rId91"/>
    <p:sldId id="328" r:id="rId92"/>
    <p:sldId id="329" r:id="rId93"/>
    <p:sldId id="330" r:id="rId94"/>
    <p:sldId id="331" r:id="rId95"/>
    <p:sldId id="332" r:id="rId96"/>
    <p:sldId id="325" r:id="rId97"/>
    <p:sldId id="333" r:id="rId98"/>
    <p:sldId id="321" r:id="rId99"/>
    <p:sldId id="290" r:id="rId100"/>
    <p:sldId id="257" r:id="rId101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7OF67Yldza6635CfjP9Qg==" hashData="sZYdKyfUSm6qNbCsCY6g0CBLI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102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4" y="3702188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4" y="2441775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5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7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2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1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1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2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59" indent="0">
              <a:buNone/>
              <a:defRPr sz="2100" b="1"/>
            </a:lvl2pPr>
            <a:lvl3pPr marL="954319" indent="0">
              <a:buNone/>
              <a:defRPr sz="1800" b="1"/>
            </a:lvl3pPr>
            <a:lvl4pPr marL="1431477" indent="0">
              <a:buNone/>
              <a:defRPr sz="1700" b="1"/>
            </a:lvl4pPr>
            <a:lvl5pPr marL="1908637" indent="0">
              <a:buNone/>
              <a:defRPr sz="1700" b="1"/>
            </a:lvl5pPr>
            <a:lvl6pPr marL="2385795" indent="0">
              <a:buNone/>
              <a:defRPr sz="1700" b="1"/>
            </a:lvl6pPr>
            <a:lvl7pPr marL="2862956" indent="0">
              <a:buNone/>
              <a:defRPr sz="1700" b="1"/>
            </a:lvl7pPr>
            <a:lvl8pPr marL="3340114" indent="0">
              <a:buNone/>
              <a:defRPr sz="1700" b="1"/>
            </a:lvl8pPr>
            <a:lvl9pPr marL="381727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6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2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59" indent="0">
              <a:buNone/>
              <a:defRPr sz="2100" b="1"/>
            </a:lvl2pPr>
            <a:lvl3pPr marL="954319" indent="0">
              <a:buNone/>
              <a:defRPr sz="1800" b="1"/>
            </a:lvl3pPr>
            <a:lvl4pPr marL="1431477" indent="0">
              <a:buNone/>
              <a:defRPr sz="1700" b="1"/>
            </a:lvl4pPr>
            <a:lvl5pPr marL="1908637" indent="0">
              <a:buNone/>
              <a:defRPr sz="1700" b="1"/>
            </a:lvl5pPr>
            <a:lvl6pPr marL="2385795" indent="0">
              <a:buNone/>
              <a:defRPr sz="1700" b="1"/>
            </a:lvl6pPr>
            <a:lvl7pPr marL="2862956" indent="0">
              <a:buNone/>
              <a:defRPr sz="1700" b="1"/>
            </a:lvl7pPr>
            <a:lvl8pPr marL="3340114" indent="0">
              <a:buNone/>
              <a:defRPr sz="1700" b="1"/>
            </a:lvl8pPr>
            <a:lvl9pPr marL="381727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6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6" y="22950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59" indent="0">
              <a:buNone/>
              <a:defRPr sz="1300"/>
            </a:lvl2pPr>
            <a:lvl3pPr marL="954319" indent="0">
              <a:buNone/>
              <a:defRPr sz="1100"/>
            </a:lvl3pPr>
            <a:lvl4pPr marL="1431477" indent="0">
              <a:buNone/>
              <a:defRPr sz="1000"/>
            </a:lvl4pPr>
            <a:lvl5pPr marL="1908637" indent="0">
              <a:buNone/>
              <a:defRPr sz="1000"/>
            </a:lvl5pPr>
            <a:lvl6pPr marL="2385795" indent="0">
              <a:buNone/>
              <a:defRPr sz="1000"/>
            </a:lvl6pPr>
            <a:lvl7pPr marL="2862956" indent="0">
              <a:buNone/>
              <a:defRPr sz="1000"/>
            </a:lvl7pPr>
            <a:lvl8pPr marL="3340114" indent="0">
              <a:buNone/>
              <a:defRPr sz="1000"/>
            </a:lvl8pPr>
            <a:lvl9pPr marL="381727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59" indent="0">
              <a:buNone/>
              <a:defRPr sz="2900"/>
            </a:lvl2pPr>
            <a:lvl3pPr marL="954319" indent="0">
              <a:buNone/>
              <a:defRPr sz="2500"/>
            </a:lvl3pPr>
            <a:lvl4pPr marL="1431477" indent="0">
              <a:buNone/>
              <a:defRPr sz="2100"/>
            </a:lvl4pPr>
            <a:lvl5pPr marL="1908637" indent="0">
              <a:buNone/>
              <a:defRPr sz="2100"/>
            </a:lvl5pPr>
            <a:lvl6pPr marL="2385795" indent="0">
              <a:buNone/>
              <a:defRPr sz="2100"/>
            </a:lvl6pPr>
            <a:lvl7pPr marL="2862956" indent="0">
              <a:buNone/>
              <a:defRPr sz="2100"/>
            </a:lvl7pPr>
            <a:lvl8pPr marL="3340114" indent="0">
              <a:buNone/>
              <a:defRPr sz="2100"/>
            </a:lvl8pPr>
            <a:lvl9pPr marL="381727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59" indent="0">
              <a:buNone/>
              <a:defRPr sz="1300"/>
            </a:lvl2pPr>
            <a:lvl3pPr marL="954319" indent="0">
              <a:buNone/>
              <a:defRPr sz="1100"/>
            </a:lvl3pPr>
            <a:lvl4pPr marL="1431477" indent="0">
              <a:buNone/>
              <a:defRPr sz="1000"/>
            </a:lvl4pPr>
            <a:lvl5pPr marL="1908637" indent="0">
              <a:buNone/>
              <a:defRPr sz="1000"/>
            </a:lvl5pPr>
            <a:lvl6pPr marL="2385795" indent="0">
              <a:buNone/>
              <a:defRPr sz="1000"/>
            </a:lvl6pPr>
            <a:lvl7pPr marL="2862956" indent="0">
              <a:buNone/>
              <a:defRPr sz="1000"/>
            </a:lvl7pPr>
            <a:lvl8pPr marL="3340114" indent="0">
              <a:buNone/>
              <a:defRPr sz="1000"/>
            </a:lvl8pPr>
            <a:lvl9pPr marL="381727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89951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1" y="370570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1" y="2441787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7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8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6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11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2" y="1289646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6" indent="0">
              <a:buNone/>
              <a:defRPr sz="2100" b="1"/>
            </a:lvl2pPr>
            <a:lvl3pPr marL="947584" indent="0">
              <a:buNone/>
              <a:defRPr sz="1800" b="1"/>
            </a:lvl3pPr>
            <a:lvl4pPr marL="1421330" indent="0">
              <a:buNone/>
              <a:defRPr sz="1700" b="1"/>
            </a:lvl4pPr>
            <a:lvl5pPr marL="1895124" indent="0">
              <a:buNone/>
              <a:defRPr sz="1700" b="1"/>
            </a:lvl5pPr>
            <a:lvl6pPr marL="2368894" indent="0">
              <a:buNone/>
              <a:defRPr sz="1700" b="1"/>
            </a:lvl6pPr>
            <a:lvl7pPr marL="2842678" indent="0">
              <a:buNone/>
              <a:defRPr sz="1700" b="1"/>
            </a:lvl7pPr>
            <a:lvl8pPr marL="3316442" indent="0">
              <a:buNone/>
              <a:defRPr sz="1700" b="1"/>
            </a:lvl8pPr>
            <a:lvl9pPr marL="379022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2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64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6" indent="0">
              <a:buNone/>
              <a:defRPr sz="2100" b="1"/>
            </a:lvl2pPr>
            <a:lvl3pPr marL="947584" indent="0">
              <a:buNone/>
              <a:defRPr sz="1800" b="1"/>
            </a:lvl3pPr>
            <a:lvl4pPr marL="1421330" indent="0">
              <a:buNone/>
              <a:defRPr sz="1700" b="1"/>
            </a:lvl4pPr>
            <a:lvl5pPr marL="1895124" indent="0">
              <a:buNone/>
              <a:defRPr sz="1700" b="1"/>
            </a:lvl5pPr>
            <a:lvl6pPr marL="2368894" indent="0">
              <a:buNone/>
              <a:defRPr sz="1700" b="1"/>
            </a:lvl6pPr>
            <a:lvl7pPr marL="2842678" indent="0">
              <a:buNone/>
              <a:defRPr sz="1700" b="1"/>
            </a:lvl7pPr>
            <a:lvl8pPr marL="3316442" indent="0">
              <a:buNone/>
              <a:defRPr sz="1700" b="1"/>
            </a:lvl8pPr>
            <a:lvl9pPr marL="379022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796" indent="0">
              <a:buNone/>
              <a:defRPr sz="1300"/>
            </a:lvl2pPr>
            <a:lvl3pPr marL="947584" indent="0">
              <a:buNone/>
              <a:defRPr sz="1100"/>
            </a:lvl3pPr>
            <a:lvl4pPr marL="1421330" indent="0">
              <a:buNone/>
              <a:defRPr sz="1000"/>
            </a:lvl4pPr>
            <a:lvl5pPr marL="1895124" indent="0">
              <a:buNone/>
              <a:defRPr sz="1000"/>
            </a:lvl5pPr>
            <a:lvl6pPr marL="2368894" indent="0">
              <a:buNone/>
              <a:defRPr sz="1000"/>
            </a:lvl6pPr>
            <a:lvl7pPr marL="2842678" indent="0">
              <a:buNone/>
              <a:defRPr sz="1000"/>
            </a:lvl7pPr>
            <a:lvl8pPr marL="3316442" indent="0">
              <a:buNone/>
              <a:defRPr sz="1000"/>
            </a:lvl8pPr>
            <a:lvl9pPr marL="379022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796" indent="0">
              <a:buNone/>
              <a:defRPr sz="2900"/>
            </a:lvl2pPr>
            <a:lvl3pPr marL="947584" indent="0">
              <a:buNone/>
              <a:defRPr sz="2500"/>
            </a:lvl3pPr>
            <a:lvl4pPr marL="1421330" indent="0">
              <a:buNone/>
              <a:defRPr sz="2100"/>
            </a:lvl4pPr>
            <a:lvl5pPr marL="1895124" indent="0">
              <a:buNone/>
              <a:defRPr sz="2100"/>
            </a:lvl5pPr>
            <a:lvl6pPr marL="2368894" indent="0">
              <a:buNone/>
              <a:defRPr sz="2100"/>
            </a:lvl6pPr>
            <a:lvl7pPr marL="2842678" indent="0">
              <a:buNone/>
              <a:defRPr sz="2100"/>
            </a:lvl7pPr>
            <a:lvl8pPr marL="3316442" indent="0">
              <a:buNone/>
              <a:defRPr sz="2100"/>
            </a:lvl8pPr>
            <a:lvl9pPr marL="379022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796" indent="0">
              <a:buNone/>
              <a:defRPr sz="1300"/>
            </a:lvl2pPr>
            <a:lvl3pPr marL="947584" indent="0">
              <a:buNone/>
              <a:defRPr sz="1100"/>
            </a:lvl3pPr>
            <a:lvl4pPr marL="1421330" indent="0">
              <a:buNone/>
              <a:defRPr sz="1000"/>
            </a:lvl4pPr>
            <a:lvl5pPr marL="1895124" indent="0">
              <a:buNone/>
              <a:defRPr sz="1000"/>
            </a:lvl5pPr>
            <a:lvl6pPr marL="2368894" indent="0">
              <a:buNone/>
              <a:defRPr sz="1000"/>
            </a:lvl6pPr>
            <a:lvl7pPr marL="2842678" indent="0">
              <a:buNone/>
              <a:defRPr sz="1000"/>
            </a:lvl7pPr>
            <a:lvl8pPr marL="3316442" indent="0">
              <a:buNone/>
              <a:defRPr sz="1000"/>
            </a:lvl8pPr>
            <a:lvl9pPr marL="379022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4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DA2E9-7E6D-4C33-A9DB-9180E8E9C01C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1FB23-F054-4BAF-9284-4AD61B85D17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1185"/>
            <a:ext cx="7776687" cy="960174"/>
          </a:xfrm>
          <a:prstGeom prst="rect">
            <a:avLst/>
          </a:prstGeom>
        </p:spPr>
        <p:txBody>
          <a:bodyPr vert="horz" lIns="95432" tIns="47715" rIns="95432" bIns="4771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4601"/>
            <a:ext cx="7776687" cy="3802019"/>
          </a:xfrm>
          <a:prstGeom prst="rect">
            <a:avLst/>
          </a:prstGeom>
        </p:spPr>
        <p:txBody>
          <a:bodyPr vert="horz" lIns="95432" tIns="47715" rIns="95432" bIns="4771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2" tIns="47715" rIns="95432" bIns="47715" rtlCol="0" anchor="ctr"/>
          <a:lstStyle>
            <a:lvl1pPr algn="l" defTabSz="95431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2" tIns="47715" rIns="95432" bIns="47715" rtlCol="0" anchor="ctr"/>
          <a:lstStyle>
            <a:lvl1pPr algn="ctr" defTabSz="95431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2" tIns="47715" rIns="95432" bIns="47715" rtlCol="0" anchor="ctr"/>
          <a:lstStyle>
            <a:lvl1pPr algn="r" defTabSz="95431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5431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69" indent="-357869" algn="l" defTabSz="95431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83" indent="-298225" algn="l" defTabSz="95431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898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57" indent="-238581" algn="l" defTabSz="95431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16" indent="-238581" algn="l" defTabSz="95431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376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35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693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53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59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19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77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37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795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56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14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272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6"/>
            <a:ext cx="7776687" cy="960175"/>
          </a:xfrm>
          <a:prstGeom prst="rect">
            <a:avLst/>
          </a:prstGeom>
        </p:spPr>
        <p:txBody>
          <a:bodyPr vert="horz" lIns="94160" tIns="47074" rIns="94160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9"/>
            <a:ext cx="7776687" cy="3802019"/>
          </a:xfrm>
          <a:prstGeom prst="rect">
            <a:avLst/>
          </a:prstGeom>
        </p:spPr>
        <p:txBody>
          <a:bodyPr vert="horz" lIns="94160" tIns="47074" rIns="94160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0" tIns="47074" rIns="94160" bIns="47074" rtlCol="0" anchor="ctr"/>
          <a:lstStyle>
            <a:lvl1pPr algn="l" defTabSz="9475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0" tIns="47074" rIns="94160" bIns="47074" rtlCol="0" anchor="ctr"/>
          <a:lstStyle>
            <a:lvl1pPr algn="ctr" defTabSz="9475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0" tIns="47074" rIns="94160" bIns="47074" rtlCol="0" anchor="ctr"/>
          <a:lstStyle>
            <a:lvl1pPr algn="r" defTabSz="9475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4758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58" indent="-355358" algn="l" defTabSz="94758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76" indent="-296110" algn="l" defTabSz="94758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52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23" indent="-236910" algn="l" defTabSz="94758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02" indent="-236910" algn="l" defTabSz="94758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59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66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39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31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796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84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30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24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894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678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42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21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4.gif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8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8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8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8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8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gif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7.gif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>
            <a:spLocks noChangeAspect="1"/>
          </p:cNvSpPr>
          <p:nvPr/>
        </p:nvSpPr>
        <p:spPr>
          <a:xfrm>
            <a:off x="91033" y="90727"/>
            <a:ext cx="3884994" cy="3024167"/>
          </a:xfrm>
          <a:prstGeom prst="rect">
            <a:avLst/>
          </a:prstGeom>
          <a:noFill/>
        </p:spPr>
        <p:txBody>
          <a:bodyPr wrap="none" lIns="80024" tIns="40014" rIns="80024" bIns="40014" rtlCol="0">
            <a:prstTxWarp prst="textArchUpPour">
              <a:avLst/>
            </a:prstTxWarp>
            <a:spAutoFit/>
          </a:bodyPr>
          <a:lstStyle/>
          <a:p>
            <a:pPr defTabSz="954292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84000" y="72002"/>
            <a:ext cx="4320381" cy="1215861"/>
          </a:xfrm>
          <a:prstGeom prst="rect">
            <a:avLst/>
          </a:prstGeom>
        </p:spPr>
        <p:txBody>
          <a:bodyPr wrap="square" lIns="106825" tIns="53411" rIns="106825" bIns="53411">
            <a:spAutoFit/>
          </a:bodyPr>
          <a:lstStyle/>
          <a:p>
            <a:pPr algn="ctr" defTabSz="95429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Noël n’est pas un jour ni une saison, c’est un état d’esprit. </a:t>
            </a:r>
          </a:p>
          <a:p>
            <a:pPr algn="ctr" defTabSz="954292"/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92000" y="1584000"/>
            <a:ext cx="2517206" cy="2019802"/>
          </a:xfrm>
          <a:prstGeom prst="rect">
            <a:avLst/>
          </a:prstGeom>
          <a:noFill/>
        </p:spPr>
        <p:txBody>
          <a:bodyPr wrap="square" lIns="80024" tIns="40014" rIns="80024" bIns="40014" rtlCol="0">
            <a:spAutoFit/>
          </a:bodyPr>
          <a:lstStyle/>
          <a:p>
            <a:pPr algn="ctr" defTabSz="954292"/>
            <a:r>
              <a:rPr lang="fr-FR" sz="2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</a:t>
            </a:r>
            <a:endParaRPr lang="fr-FR" sz="2100" b="1" dirty="0" smtClean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  <a:p>
            <a:pPr algn="ctr" defTabSz="954292"/>
            <a:r>
              <a:rPr lang="fr-FR" sz="21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par un  touriste  </a:t>
            </a:r>
            <a:r>
              <a:rPr lang="fr-FR" sz="2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en  </a:t>
            </a:r>
            <a:r>
              <a:rPr lang="fr-FR" sz="2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Alsace,  à  noël,   </a:t>
            </a:r>
            <a:endParaRPr lang="fr-FR" sz="21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  <a:p>
            <a:pPr algn="ctr" defTabSz="954292"/>
            <a:r>
              <a:rPr lang="fr-FR" sz="2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16" name="Image 1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80000">
            <a:off x="3420000" y="2952002"/>
            <a:ext cx="1980000" cy="1980000"/>
          </a:xfrm>
          <a:prstGeom prst="rect">
            <a:avLst/>
          </a:prstGeom>
        </p:spPr>
      </p:pic>
      <p:sp>
        <p:nvSpPr>
          <p:cNvPr id="15" name="ZoneTexte 14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Plain">
              <a:avLst/>
            </a:prstTxWarp>
            <a:spAutoFit/>
          </a:bodyPr>
          <a:lstStyle/>
          <a:p>
            <a:pPr defTabSz="952340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34925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Balade des touristes en alsace </a:t>
            </a:r>
          </a:p>
        </p:txBody>
      </p:sp>
      <p:sp>
        <p:nvSpPr>
          <p:cNvPr id="10" name="ZoneTexte 9"/>
          <p:cNvSpPr txBox="1">
            <a:spLocks noChangeAspect="1"/>
          </p:cNvSpPr>
          <p:nvPr/>
        </p:nvSpPr>
        <p:spPr>
          <a:xfrm rot="60000">
            <a:off x="3960000" y="1800000"/>
            <a:ext cx="2671088" cy="1260000"/>
          </a:xfrm>
          <a:prstGeom prst="rect">
            <a:avLst/>
          </a:prstGeom>
          <a:noFill/>
        </p:spPr>
        <p:txBody>
          <a:bodyPr wrap="none" lIns="80025" tIns="40014" rIns="80025" bIns="40014" rtlCol="0">
            <a:prstTxWarp prst="textTriangle">
              <a:avLst/>
            </a:prstTxWarp>
            <a:spAutoFit/>
          </a:bodyPr>
          <a:lstStyle/>
          <a:p>
            <a:pPr defTabSz="954310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  <a:endParaRPr lang="fr-FR" sz="53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17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0000">
            <a:off x="4212000" y="1296000"/>
            <a:ext cx="935999" cy="936000"/>
          </a:xfrm>
          <a:prstGeom prst="rect">
            <a:avLst/>
          </a:prstGeom>
          <a:noFill/>
        </p:spPr>
      </p:pic>
      <p:sp>
        <p:nvSpPr>
          <p:cNvPr id="18" name="Rectangle 17"/>
          <p:cNvSpPr>
            <a:spLocks noChangeAspect="1"/>
          </p:cNvSpPr>
          <p:nvPr/>
        </p:nvSpPr>
        <p:spPr>
          <a:xfrm>
            <a:off x="5184000" y="252001"/>
            <a:ext cx="3361876" cy="3631757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algn="r" defTabSz="947575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8 </a:t>
            </a:r>
          </a:p>
          <a:p>
            <a:pPr algn="r" defTabSz="947575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décembre </a:t>
            </a:r>
          </a:p>
          <a:p>
            <a:pPr algn="r" defTabSz="947575"/>
            <a:endParaRPr lang="fr-FR" sz="1400" b="1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r" defTabSz="947575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</a:t>
            </a:r>
          </a:p>
          <a:p>
            <a:pPr algn="r" defTabSz="947575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Ribeauvillé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pic>
        <p:nvPicPr>
          <p:cNvPr id="19" name="Image 18" descr="unnamed (97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909" y="2448000"/>
            <a:ext cx="944283" cy="1260000"/>
          </a:xfrm>
          <a:prstGeom prst="rect">
            <a:avLst/>
          </a:prstGeom>
        </p:spPr>
      </p:pic>
      <p:pic>
        <p:nvPicPr>
          <p:cNvPr id="20" name="Instrumental 7 Christmas Music • Piano Covers of Traditional Christmas Songs.wav">
            <a:hlinkClick r:id="" action="ppaction://media"/>
          </p:cNvPr>
          <p:cNvPicPr>
            <a:picLocks noRot="1" noChangeAspect="1"/>
          </p:cNvPicPr>
          <p:nvPr>
            <a:wavAudioFile r:embed="rId1" name="Instrumental 7 Christmas Music • Piano Covers of Traditional Christmas Songs.wav"/>
          </p:nvPr>
        </p:nvPicPr>
        <p:blipFill>
          <a:blip r:embed="rId7" cstate="print"/>
          <a:stretch>
            <a:fillRect/>
          </a:stretch>
        </p:blipFill>
        <p:spPr>
          <a:xfrm>
            <a:off x="7056685" y="223244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8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8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8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8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8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8" grpId="0"/>
      <p:bldP spid="13" grpId="0"/>
      <p:bldP spid="14" grpId="0"/>
      <p:bldP spid="15" grpId="0"/>
      <p:bldP spid="10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82795_1295623654968858_4057218866713533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>
            <a:spLocks noChangeAspect="1"/>
          </p:cNvSpPr>
          <p:nvPr/>
        </p:nvSpPr>
        <p:spPr>
          <a:xfrm>
            <a:off x="3708000" y="1404000"/>
            <a:ext cx="288000" cy="288000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4140000" y="1476000"/>
            <a:ext cx="288000" cy="288000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5435999" y="2592487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4824437" y="2664495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3672309" y="2016423"/>
            <a:ext cx="359513" cy="359513"/>
          </a:xfrm>
          <a:prstGeom prst="ellipse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2952229" y="1728391"/>
            <a:ext cx="359513" cy="359513"/>
          </a:xfrm>
          <a:prstGeom prst="ellipse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51695_1296346808229876_1646422905653299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5616525" y="2016423"/>
            <a:ext cx="359513" cy="359513"/>
          </a:xfrm>
          <a:prstGeom prst="ellips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4824437" y="1872407"/>
            <a:ext cx="359513" cy="359513"/>
          </a:xfrm>
          <a:prstGeom prst="ellips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4752429" y="1296343"/>
            <a:ext cx="359513" cy="359513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4176365" y="1440359"/>
            <a:ext cx="359513" cy="359513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3456285" y="2808511"/>
            <a:ext cx="359513" cy="359513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4104357" y="3096543"/>
            <a:ext cx="359513" cy="359513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2088133" y="2808511"/>
            <a:ext cx="359513" cy="359513"/>
          </a:xfrm>
          <a:prstGeom prst="ellipse">
            <a:avLst/>
          </a:prstGeom>
          <a:gradFill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1512069" y="2736503"/>
            <a:ext cx="359513" cy="359513"/>
          </a:xfrm>
          <a:prstGeom prst="ellipse">
            <a:avLst/>
          </a:prstGeom>
          <a:gradFill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4608413" y="2592487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5112469" y="2520479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5688533" y="1368351"/>
            <a:ext cx="252000" cy="252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5400501" y="1368351"/>
            <a:ext cx="252000" cy="252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4176365" y="792287"/>
            <a:ext cx="252000" cy="252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3888333" y="792287"/>
            <a:ext cx="252000" cy="252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>
            <a:spLocks noChangeAspect="1"/>
          </p:cNvSpPr>
          <p:nvPr/>
        </p:nvSpPr>
        <p:spPr>
          <a:xfrm>
            <a:off x="1944117" y="720279"/>
            <a:ext cx="252000" cy="252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>
            <a:spLocks noChangeAspect="1"/>
          </p:cNvSpPr>
          <p:nvPr/>
        </p:nvSpPr>
        <p:spPr>
          <a:xfrm>
            <a:off x="1656085" y="792287"/>
            <a:ext cx="252000" cy="252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25495_1296347351563155_4070866331606501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3888333" y="1512367"/>
            <a:ext cx="359513" cy="359513"/>
          </a:xfrm>
          <a:prstGeom prst="ellipse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4320381" y="1296343"/>
            <a:ext cx="359513" cy="359513"/>
          </a:xfrm>
          <a:prstGeom prst="ellipse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32740_1296345211563369_3013024205725826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4608000" y="1116000"/>
            <a:ext cx="252000" cy="252000"/>
          </a:xfrm>
          <a:prstGeom prst="ellips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4968453" y="1044000"/>
            <a:ext cx="252000" cy="252000"/>
          </a:xfrm>
          <a:prstGeom prst="ellips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2880000" y="1188000"/>
            <a:ext cx="252000" cy="252000"/>
          </a:xfrm>
          <a:prstGeom prst="ellipse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3204000" y="1296343"/>
            <a:ext cx="252000" cy="252000"/>
          </a:xfrm>
          <a:prstGeom prst="ellipse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6444000" y="1368000"/>
            <a:ext cx="252000" cy="252000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6696645" y="1296343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1944117" y="2232447"/>
            <a:ext cx="359513" cy="359513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2520181" y="2304455"/>
            <a:ext cx="359513" cy="359513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3744317" y="1800399"/>
            <a:ext cx="359513" cy="359513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4320381" y="1800399"/>
            <a:ext cx="359513" cy="359513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>
            <a:spLocks noChangeAspect="1"/>
          </p:cNvSpPr>
          <p:nvPr/>
        </p:nvSpPr>
        <p:spPr>
          <a:xfrm>
            <a:off x="5760541" y="2232447"/>
            <a:ext cx="359513" cy="359513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>
            <a:spLocks noChangeAspect="1"/>
          </p:cNvSpPr>
          <p:nvPr/>
        </p:nvSpPr>
        <p:spPr>
          <a:xfrm>
            <a:off x="6480621" y="2088431"/>
            <a:ext cx="359513" cy="359513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3528000" y="1620000"/>
            <a:ext cx="252000" cy="252000"/>
          </a:xfrm>
          <a:prstGeom prst="ellipse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3924000" y="1548000"/>
            <a:ext cx="252000" cy="252000"/>
          </a:xfrm>
          <a:prstGeom prst="ellipse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3312269" y="1224335"/>
            <a:ext cx="359513" cy="359513"/>
          </a:xfrm>
          <a:prstGeom prst="ellipse">
            <a:avLst/>
          </a:prstGeom>
          <a:solidFill>
            <a:schemeClr val="tx1">
              <a:alpha val="74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93772_1296345874896636_4809633651790330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4680421" y="1512367"/>
            <a:ext cx="359513" cy="359513"/>
          </a:xfrm>
          <a:prstGeom prst="ellipse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5220000" y="1584375"/>
            <a:ext cx="252000" cy="252000"/>
          </a:xfrm>
          <a:prstGeom prst="ellipse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94181_1296347254896498_1125421682004473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4104357" y="1800399"/>
            <a:ext cx="359513" cy="359513"/>
          </a:xfrm>
          <a:prstGeom prst="ellips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3420000" y="1908000"/>
            <a:ext cx="359513" cy="359513"/>
          </a:xfrm>
          <a:prstGeom prst="ellips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94706_1296347031563187_7881061389768870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06029_1296346928229864_2274941439440549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5220000" y="1296343"/>
            <a:ext cx="359513" cy="359513"/>
          </a:xfrm>
          <a:prstGeom prst="ellipse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5832549" y="1152327"/>
            <a:ext cx="359513" cy="359513"/>
          </a:xfrm>
          <a:prstGeom prst="ellipse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2736205" y="1512367"/>
            <a:ext cx="359513" cy="359513"/>
          </a:xfrm>
          <a:prstGeom prst="ellipse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2088133" y="1368351"/>
            <a:ext cx="359513" cy="359513"/>
          </a:xfrm>
          <a:prstGeom prst="ellipse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50353_1295623368302220_3839077979914917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77424_1295623658302191_31007366543262469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4212000" y="1044000"/>
            <a:ext cx="252000" cy="252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3888000" y="1044000"/>
            <a:ext cx="252000" cy="252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03878_1295623534968870_3833598503716063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4392000" y="792000"/>
            <a:ext cx="252369" cy="2520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3960000" y="792287"/>
            <a:ext cx="252000" cy="2520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39441_1295623461635544_8933612416304585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5544517" y="2160439"/>
            <a:ext cx="359513" cy="359513"/>
          </a:xfrm>
          <a:prstGeom prst="ellipse">
            <a:avLst/>
          </a:prstGeom>
          <a:solidFill>
            <a:srgbClr val="FFFF00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6336605" y="2016423"/>
            <a:ext cx="359513" cy="359513"/>
          </a:xfrm>
          <a:prstGeom prst="ellipse">
            <a:avLst/>
          </a:prstGeom>
          <a:solidFill>
            <a:srgbClr val="FFFF00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3168253" y="1584375"/>
            <a:ext cx="359513" cy="359513"/>
          </a:xfrm>
          <a:prstGeom prst="ellipse">
            <a:avLst/>
          </a:prstGeom>
          <a:solidFill>
            <a:srgbClr val="FF0000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3888333" y="1728391"/>
            <a:ext cx="359513" cy="359513"/>
          </a:xfrm>
          <a:prstGeom prst="ellipse">
            <a:avLst/>
          </a:prstGeom>
          <a:solidFill>
            <a:srgbClr val="FF0000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47347_1296345828229974_7513626034024913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4464397" y="2088431"/>
            <a:ext cx="359513" cy="359513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3744317" y="2160439"/>
            <a:ext cx="359513" cy="359513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1620000" y="1296000"/>
            <a:ext cx="252000" cy="252000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2052000" y="1260000"/>
            <a:ext cx="252000" cy="252000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2376165" y="3168551"/>
            <a:ext cx="359513" cy="359513"/>
          </a:xfrm>
          <a:prstGeom prst="ellipse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1368053" y="3024535"/>
            <a:ext cx="359513" cy="359513"/>
          </a:xfrm>
          <a:prstGeom prst="ellipse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3708000" y="2160438"/>
            <a:ext cx="432000" cy="432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4680420" y="2088430"/>
            <a:ext cx="432000" cy="432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5832549" y="1440359"/>
            <a:ext cx="359513" cy="359513"/>
          </a:xfrm>
          <a:prstGeom prst="ellipse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5112469" y="1656383"/>
            <a:ext cx="359513" cy="359513"/>
          </a:xfrm>
          <a:prstGeom prst="ellipse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4176365" y="2088431"/>
            <a:ext cx="359513" cy="35951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3456285" y="1872407"/>
            <a:ext cx="359513" cy="35951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75937_1296345764896647_8577678785876064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165" y="0"/>
            <a:ext cx="3840692" cy="57610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3960341" y="864295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4464397" y="864295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84955_1296345931563297_5743535639524598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96711_1296345374896686_937126918205195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46649_1296347104896513_4794315839543739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81113_1296346591563231_7895741585511632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81913_1296346164896607_2545621258989532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165" y="0"/>
            <a:ext cx="3840692" cy="57610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4068000" y="936303"/>
            <a:ext cx="216000" cy="216000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3744000" y="936000"/>
            <a:ext cx="216000" cy="216000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3996000" y="720279"/>
            <a:ext cx="252000" cy="252000"/>
          </a:xfrm>
          <a:prstGeom prst="ellipse">
            <a:avLst/>
          </a:prstGeom>
          <a:gradFill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4392389" y="684000"/>
            <a:ext cx="252000" cy="252000"/>
          </a:xfrm>
          <a:prstGeom prst="ellipse">
            <a:avLst/>
          </a:prstGeom>
          <a:gradFill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84583_1296346761563214_32090582111278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4608413" y="2592487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4104357" y="2592487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10360_1296345251563365_87898654132827773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4572000" y="2592487"/>
            <a:ext cx="180000" cy="180000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4860000" y="2592000"/>
            <a:ext cx="180000" cy="180000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6984676" y="468000"/>
            <a:ext cx="180000" cy="180000"/>
          </a:xfrm>
          <a:prstGeom prst="ellipse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>
            <a:spLocks noChangeAspect="1"/>
          </p:cNvSpPr>
          <p:nvPr/>
        </p:nvSpPr>
        <p:spPr>
          <a:xfrm>
            <a:off x="6732000" y="468000"/>
            <a:ext cx="180000" cy="180000"/>
          </a:xfrm>
          <a:prstGeom prst="ellipse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3600000" y="2124000"/>
            <a:ext cx="359513" cy="359513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4176365" y="2232447"/>
            <a:ext cx="359513" cy="359513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4032349" y="1800399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4680421" y="1728391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38382_1296347568229800_2343130732207586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4284000" y="1044000"/>
            <a:ext cx="216000" cy="216000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3888000" y="1116000"/>
            <a:ext cx="216000" cy="216000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60959_1296346901563200_6872211087449200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4428000" y="972000"/>
            <a:ext cx="252000" cy="252000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>
            <a:spLocks noChangeAspect="1"/>
          </p:cNvSpPr>
          <p:nvPr/>
        </p:nvSpPr>
        <p:spPr>
          <a:xfrm>
            <a:off x="4032000" y="936303"/>
            <a:ext cx="252000" cy="252000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5112469" y="1656383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>
            <a:spLocks noChangeAspect="1"/>
          </p:cNvSpPr>
          <p:nvPr/>
        </p:nvSpPr>
        <p:spPr>
          <a:xfrm>
            <a:off x="4536405" y="1656383"/>
            <a:ext cx="359513" cy="359513"/>
          </a:xfrm>
          <a:prstGeom prst="ellipse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1500000">
            <a:off x="2718701" y="2110415"/>
            <a:ext cx="1928050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392002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5" tIns="52283" rIns="104595" bIns="52283" rtlCol="0" anchor="ctr"/>
          <a:lstStyle/>
          <a:p>
            <a:pPr algn="ctr" defTabSz="94756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2304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572000" y="900000"/>
            <a:ext cx="4017438" cy="674974"/>
          </a:xfrm>
          <a:prstGeom prst="rect">
            <a:avLst/>
          </a:prstGeom>
          <a:noFill/>
        </p:spPr>
        <p:txBody>
          <a:bodyPr wrap="square" lIns="104595" tIns="52283" rIns="104595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2000" y="5040001"/>
            <a:ext cx="1803144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112469" y="1656383"/>
            <a:ext cx="980674" cy="305642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1300" b="1" dirty="0" smtClean="0">
                <a:solidFill>
                  <a:srgbClr val="FF0000"/>
                </a:solidFill>
              </a:rPr>
              <a:t>09.12.2024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1006887" y="2736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54222" y="3771661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74000" y="576002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3763" y="3492000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53</Words>
  <Application>Microsoft Office PowerPoint</Application>
  <PresentationFormat>Personnalisé</PresentationFormat>
  <Paragraphs>18</Paragraphs>
  <Slides>98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98</vt:i4>
      </vt:variant>
    </vt:vector>
  </HeadingPairs>
  <TitlesOfParts>
    <vt:vector size="101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Diapositive 98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28</cp:revision>
  <dcterms:created xsi:type="dcterms:W3CDTF">2024-12-09T14:31:14Z</dcterms:created>
  <dcterms:modified xsi:type="dcterms:W3CDTF">2024-12-09T21:57:26Z</dcterms:modified>
</cp:coreProperties>
</file>