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66" r:id="rId6"/>
    <p:sldId id="267" r:id="rId7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B91fl2Ue2kiitXS2Md+Xg==" hashData="12Z7Cif6rVZqg8sN7x3uLH4mWh0jQ9y88+zAyC6Qo7QBEO0jvB+4KwixGvY1d/F+VF8OvYp/C3Lk1e6l+ijW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20" d="100"/>
          <a:sy n="120" d="100"/>
        </p:scale>
        <p:origin x="240" y="3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63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62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94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22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8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86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29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62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36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06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58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5C611-F4BF-42D0-B1CD-0F8F1027AB08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76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5316EFA-09AF-4CDB-A7CA-CCED57C34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7"/>
            <a:ext cx="6119811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C7BE41-BFCA-4F02-BBC3-A41FD511B656}"/>
              </a:ext>
            </a:extLst>
          </p:cNvPr>
          <p:cNvSpPr txBox="1"/>
          <p:nvPr/>
        </p:nvSpPr>
        <p:spPr>
          <a:xfrm>
            <a:off x="720000" y="0"/>
            <a:ext cx="4680000" cy="162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4000" dirty="0">
                <a:ln w="28575">
                  <a:solidFill>
                    <a:schemeClr val="accent1"/>
                  </a:solidFill>
                </a:ln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Andy" panose="03080602030302030203" pitchFamily="66" charset="0"/>
              </a:rPr>
              <a:t>Par delà les frontières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A915F32-34E0-4BD2-892D-4309AAD86F62}"/>
              </a:ext>
            </a:extLst>
          </p:cNvPr>
          <p:cNvSpPr txBox="1"/>
          <p:nvPr/>
        </p:nvSpPr>
        <p:spPr>
          <a:xfrm>
            <a:off x="-1" y="2880000"/>
            <a:ext cx="2520000" cy="523220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Musique : Hallelujah pour violon et piano</a:t>
            </a:r>
          </a:p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Poème et création du pps : Apex</a:t>
            </a:r>
          </a:p>
        </p:txBody>
      </p:sp>
    </p:spTree>
    <p:extLst>
      <p:ext uri="{BB962C8B-B14F-4D97-AF65-F5344CB8AC3E}">
        <p14:creationId xmlns:p14="http://schemas.microsoft.com/office/powerpoint/2010/main" val="324789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>
            <p:snd r:embed="rId2" name="Alison-Sparrow-Hallelujah-for-violin-and-piano.wav"/>
          </p:stSnd>
        </p:sndAc>
      </p:transition>
    </mc:Choice>
    <mc:Fallback xmlns="">
      <p:transition advClick="0" advTm="17000">
        <p:sndAc>
          <p:stSnd>
            <p:snd r:embed="rId4" name="Alison-Sparrow-Hallelujah-for-violin-and-p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5316EFA-09AF-4CDB-A7CA-CCED57C34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7"/>
            <a:ext cx="6119811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C7BE41-BFCA-4F02-BBC3-A41FD511B656}"/>
              </a:ext>
            </a:extLst>
          </p:cNvPr>
          <p:cNvSpPr txBox="1"/>
          <p:nvPr/>
        </p:nvSpPr>
        <p:spPr>
          <a:xfrm>
            <a:off x="720000" y="0"/>
            <a:ext cx="4680000" cy="162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4000" dirty="0">
                <a:ln w="28575">
                  <a:solidFill>
                    <a:schemeClr val="accent1"/>
                  </a:solidFill>
                </a:ln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Andy" panose="03080602030302030203" pitchFamily="66" charset="0"/>
              </a:rPr>
              <a:t>Par delà les frontières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A915F32-34E0-4BD2-892D-4309AAD86F62}"/>
              </a:ext>
            </a:extLst>
          </p:cNvPr>
          <p:cNvSpPr txBox="1"/>
          <p:nvPr/>
        </p:nvSpPr>
        <p:spPr>
          <a:xfrm>
            <a:off x="0" y="2880000"/>
            <a:ext cx="2520000" cy="523220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Musique : Hallelujah pour violon et piano</a:t>
            </a:r>
          </a:p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Poème et création du pps : Apex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6F74A3D5-6F91-44D6-A7C2-5A44577A24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BB3E461-651C-48F3-A694-03C1A1DBE5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812" cy="344458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B5FBCB5-C14D-4E1A-8F6C-253914483CD3}"/>
              </a:ext>
            </a:extLst>
          </p:cNvPr>
          <p:cNvSpPr txBox="1"/>
          <p:nvPr/>
        </p:nvSpPr>
        <p:spPr>
          <a:xfrm>
            <a:off x="0" y="0"/>
            <a:ext cx="2057400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Vous et nous, c'est une évidence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Nous sommes à chaque seconde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EAD0791-B6C2-42E1-8803-2F41E3FAA178}"/>
              </a:ext>
            </a:extLst>
          </p:cNvPr>
          <p:cNvSpPr txBox="1"/>
          <p:nvPr/>
        </p:nvSpPr>
        <p:spPr>
          <a:xfrm>
            <a:off x="0" y="306000"/>
            <a:ext cx="1652016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Les meilleurs amis du monde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Et ce, malgré les apparences</a:t>
            </a:r>
          </a:p>
          <a:p>
            <a:endParaRPr lang="fr-FR" sz="1000" dirty="0"/>
          </a:p>
        </p:txBody>
      </p:sp>
    </p:spTree>
    <p:extLst>
      <p:ext uri="{BB962C8B-B14F-4D97-AF65-F5344CB8AC3E}">
        <p14:creationId xmlns:p14="http://schemas.microsoft.com/office/powerpoint/2010/main" val="193887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B9B6E24-77CC-4533-8262-F419E8F18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DDB6438-F733-4695-80AE-B32C958BA13A}"/>
              </a:ext>
            </a:extLst>
          </p:cNvPr>
          <p:cNvSpPr txBox="1"/>
          <p:nvPr/>
        </p:nvSpPr>
        <p:spPr>
          <a:xfrm>
            <a:off x="0" y="0"/>
            <a:ext cx="2057400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Vous et nous, c'est une évidence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Nous sommes à chaque seconde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6A5353F-8724-4713-9A47-B9C5AE9122B0}"/>
              </a:ext>
            </a:extLst>
          </p:cNvPr>
          <p:cNvSpPr txBox="1"/>
          <p:nvPr/>
        </p:nvSpPr>
        <p:spPr>
          <a:xfrm>
            <a:off x="0" y="306000"/>
            <a:ext cx="1652016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Les meilleurs amis du monde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Et ce, malgré les apparences</a:t>
            </a:r>
          </a:p>
          <a:p>
            <a:endParaRPr lang="fr-FR" sz="100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B5B594C-7086-4D42-854B-3442E6EB6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4215760-9D96-46FC-8FB0-94E10F9886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8EA838F-9544-4FC2-80BB-413746DEFC8C}"/>
              </a:ext>
            </a:extLst>
          </p:cNvPr>
          <p:cNvSpPr txBox="1"/>
          <p:nvPr/>
        </p:nvSpPr>
        <p:spPr>
          <a:xfrm>
            <a:off x="0" y="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Des amis qui par delà les frontières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La nuit voient les cieux différemment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4D07371-08FE-4D7C-B58E-F883D51E5C63}"/>
              </a:ext>
            </a:extLst>
          </p:cNvPr>
          <p:cNvSpPr txBox="1"/>
          <p:nvPr/>
        </p:nvSpPr>
        <p:spPr>
          <a:xfrm>
            <a:off x="0" y="306000"/>
            <a:ext cx="2273808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Mais qui se rejoignent le soir en rêvant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Vous et nous, mieux que frère et sœur</a:t>
            </a:r>
          </a:p>
          <a:p>
            <a:endParaRPr lang="fr-FR" sz="1000" dirty="0"/>
          </a:p>
        </p:txBody>
      </p:sp>
    </p:spTree>
    <p:extLst>
      <p:ext uri="{BB962C8B-B14F-4D97-AF65-F5344CB8AC3E}">
        <p14:creationId xmlns:p14="http://schemas.microsoft.com/office/powerpoint/2010/main" val="102254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425E07D-FF9A-4313-9D46-6749956C7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"/>
            <a:ext cx="6120000" cy="344468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E7E97F-34C6-4DA4-8B0E-C721932BE7F1}"/>
              </a:ext>
            </a:extLst>
          </p:cNvPr>
          <p:cNvSpPr txBox="1"/>
          <p:nvPr/>
        </p:nvSpPr>
        <p:spPr>
          <a:xfrm>
            <a:off x="0" y="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Des amis qui par delà les frontières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La nuit voient les cieux différemment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38BA4E4-28AA-405A-B1A8-BF2079572FC2}"/>
              </a:ext>
            </a:extLst>
          </p:cNvPr>
          <p:cNvSpPr txBox="1"/>
          <p:nvPr/>
        </p:nvSpPr>
        <p:spPr>
          <a:xfrm>
            <a:off x="0" y="306000"/>
            <a:ext cx="2273808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Mais qui se rejoignent le soir en rêvant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Vous et nous, mieux que frère et sœur</a:t>
            </a:r>
          </a:p>
          <a:p>
            <a:endParaRPr lang="fr-FR" sz="1000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3579A-D5B0-49A6-8B8D-0C8B865A5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4088868-0D6E-4894-8516-4FA64DDF5E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7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9009B7B-D7AC-434D-AA32-386C5DE806E5}"/>
              </a:ext>
            </a:extLst>
          </p:cNvPr>
          <p:cNvSpPr txBox="1"/>
          <p:nvPr/>
        </p:nvSpPr>
        <p:spPr>
          <a:xfrm>
            <a:off x="0" y="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Vous et nous on le sait très bien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Que c'est vraiment dommage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0F76D8F-A1CE-4F83-A8EC-26DA42F31B7B}"/>
              </a:ext>
            </a:extLst>
          </p:cNvPr>
          <p:cNvSpPr txBox="1"/>
          <p:nvPr/>
        </p:nvSpPr>
        <p:spPr>
          <a:xfrm>
            <a:off x="0" y="30600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De vivre dans différent village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Mais hélas c'est notre destin</a:t>
            </a:r>
          </a:p>
        </p:txBody>
      </p:sp>
    </p:spTree>
    <p:extLst>
      <p:ext uri="{BB962C8B-B14F-4D97-AF65-F5344CB8AC3E}">
        <p14:creationId xmlns:p14="http://schemas.microsoft.com/office/powerpoint/2010/main" val="11334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071DD1D-C19A-4358-870B-48750ED65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7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2316F85-1601-43F2-9DED-CA598772BD64}"/>
              </a:ext>
            </a:extLst>
          </p:cNvPr>
          <p:cNvSpPr txBox="1"/>
          <p:nvPr/>
        </p:nvSpPr>
        <p:spPr>
          <a:xfrm>
            <a:off x="0" y="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Vous et nous on le sait très bien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Que c'est vraiment dommage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281F60E-CC77-4F6C-B60B-6B50B3CFAB62}"/>
              </a:ext>
            </a:extLst>
          </p:cNvPr>
          <p:cNvSpPr txBox="1"/>
          <p:nvPr/>
        </p:nvSpPr>
        <p:spPr>
          <a:xfrm>
            <a:off x="0" y="30600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De vivre dans différent village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Mais hélas c'est notre destin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946D3F5-7E3B-40B8-AEE8-E58D4037E7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04E8C80-E557-477E-9E16-CD24D2C781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47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FA866F8-021F-4883-9DDD-BB93BABAB0FC}"/>
              </a:ext>
            </a:extLst>
          </p:cNvPr>
          <p:cNvSpPr txBox="1"/>
          <p:nvPr/>
        </p:nvSpPr>
        <p:spPr>
          <a:xfrm>
            <a:off x="0" y="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Vous et nous, toi et moi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Même si nos vies vagabondent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AF57120-6039-40D8-9069-FB8DDCDD4328}"/>
              </a:ext>
            </a:extLst>
          </p:cNvPr>
          <p:cNvSpPr txBox="1"/>
          <p:nvPr/>
        </p:nvSpPr>
        <p:spPr>
          <a:xfrm>
            <a:off x="0" y="30600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A l'autre bout du monde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Toujours nous serons là</a:t>
            </a:r>
          </a:p>
        </p:txBody>
      </p:sp>
    </p:spTree>
    <p:extLst>
      <p:ext uri="{BB962C8B-B14F-4D97-AF65-F5344CB8AC3E}">
        <p14:creationId xmlns:p14="http://schemas.microsoft.com/office/powerpoint/2010/main" val="21349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9AD8910-A5B3-4BCE-AD38-2825C90EC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47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52C3A53-3410-4DFC-B847-B90546F735AA}"/>
              </a:ext>
            </a:extLst>
          </p:cNvPr>
          <p:cNvSpPr txBox="1"/>
          <p:nvPr/>
        </p:nvSpPr>
        <p:spPr>
          <a:xfrm>
            <a:off x="0" y="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Vous et nous, toi et moi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Même si nos vies vagabondent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E24ACC5-4CC4-41CB-AFB6-D0D650008B23}"/>
              </a:ext>
            </a:extLst>
          </p:cNvPr>
          <p:cNvSpPr txBox="1"/>
          <p:nvPr/>
        </p:nvSpPr>
        <p:spPr>
          <a:xfrm>
            <a:off x="0" y="306000"/>
            <a:ext cx="276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A l'autre bout du monde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Toujours nous serons là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DF1372D9-06CC-4926-9AD3-1981323DF9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0DB088E9-E412-4C8A-AD71-C6464F5467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1E7D6951-F16F-4E16-909D-587527735F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1" name="Image 3">
            <a:extLst>
              <a:ext uri="{FF2B5EF4-FFF2-40B4-BE49-F238E27FC236}">
                <a16:creationId xmlns:a16="http://schemas.microsoft.com/office/drawing/2014/main" id="{1D3E583D-3D1A-4D3D-B610-64FD1C2F58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D7531E56-5221-49A9-A378-B96663AFED0D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2938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775</TotalTime>
  <Words>235</Words>
  <Application>Microsoft Office PowerPoint</Application>
  <PresentationFormat>Personnalisé</PresentationFormat>
  <Paragraphs>40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3" baseType="lpstr">
      <vt:lpstr>Algerian</vt:lpstr>
      <vt:lpstr>Andy</vt:lpstr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apex1</dc:creator>
  <cp:lastModifiedBy>apex1</cp:lastModifiedBy>
  <cp:revision>61</cp:revision>
  <dcterms:created xsi:type="dcterms:W3CDTF">2024-10-07T09:39:17Z</dcterms:created>
  <dcterms:modified xsi:type="dcterms:W3CDTF">2024-10-20T06:32:49Z</dcterms:modified>
</cp:coreProperties>
</file>