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H6FfomI0TwanjtIiJw7Rw==" hashData="EXRzkwdONN9DW2eYhDBAtWBz9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F36D"/>
    <a:srgbClr val="A7F846"/>
    <a:srgbClr val="FF0000"/>
    <a:srgbClr val="683400"/>
    <a:srgbClr val="644C00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88" autoAdjust="0"/>
    <p:restoredTop sz="94660"/>
  </p:normalViewPr>
  <p:slideViewPr>
    <p:cSldViewPr>
      <p:cViewPr>
        <p:scale>
          <a:sx n="82" d="100"/>
          <a:sy n="82" d="100"/>
        </p:scale>
        <p:origin x="-115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F3EAAA-AB4D-439F-AB2D-D4603102A255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E76DFC-3EF0-4E28-8285-15D46FD777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979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67C20B-A50C-476F-ABC4-D031BFA26B0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104EE3-8543-422C-A8C6-B9C01469415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CB0988-03C0-4113-B837-0AD5F5DCBF8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972548-3330-4446-859B-297CD83E1204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C632D-D782-4AC4-BB84-69248E212A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0775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DD3D1-8C3D-44A5-B15E-66C862A5A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2920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C31B2-021E-42B3-AA5D-7A575B5057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1928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2B6EE-96EF-4F01-B624-9B0CCDCB30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679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C86D2-1CFA-4FB6-AD38-CBE555B8E5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6687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EBA0F-C6AA-482B-92D8-6529BF4586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420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D10C1-8F31-4201-B490-78E42856F0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2079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FB1AE-81EE-4648-8201-A4E4305078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617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75389-9C72-4E70-9650-E8E44491D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1690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61C96-A58C-4E28-BCC9-8936612DDD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2650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9A521-4E1E-462A-A447-C82836AD04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4951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bg2">
                <a:lumMod val="21000"/>
              </a:schemeClr>
            </a:gs>
            <a:gs pos="80000">
              <a:srgbClr val="CAF36D"/>
            </a:gs>
            <a:gs pos="64582">
              <a:schemeClr val="tx1"/>
            </a:gs>
            <a:gs pos="70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65BAC5-1975-4BA5-B9AC-332C1D192B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gif"/><Relationship Id="rId18" Type="http://schemas.openxmlformats.org/officeDocument/2006/relationships/image" Target="../media/image31.png"/><Relationship Id="rId26" Type="http://schemas.microsoft.com/office/2007/relationships/hdphoto" Target="../media/hdphoto4.wdp"/><Relationship Id="rId39" Type="http://schemas.openxmlformats.org/officeDocument/2006/relationships/image" Target="../media/image46.png"/><Relationship Id="rId21" Type="http://schemas.openxmlformats.org/officeDocument/2006/relationships/image" Target="../media/image33.png"/><Relationship Id="rId34" Type="http://schemas.openxmlformats.org/officeDocument/2006/relationships/image" Target="../media/image41.png"/><Relationship Id="rId42" Type="http://schemas.openxmlformats.org/officeDocument/2006/relationships/image" Target="../media/image48.jpeg"/><Relationship Id="rId47" Type="http://schemas.openxmlformats.org/officeDocument/2006/relationships/audio" Target="../media/audio7.wav"/><Relationship Id="rId50" Type="http://schemas.openxmlformats.org/officeDocument/2006/relationships/image" Target="../media/image52.jpeg"/><Relationship Id="rId55" Type="http://schemas.openxmlformats.org/officeDocument/2006/relationships/image" Target="../media/image57.gif"/><Relationship Id="rId7" Type="http://schemas.openxmlformats.org/officeDocument/2006/relationships/image" Target="../media/image21.gif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5" Type="http://schemas.openxmlformats.org/officeDocument/2006/relationships/image" Target="../media/image35.png"/><Relationship Id="rId33" Type="http://schemas.microsoft.com/office/2007/relationships/hdphoto" Target="../media/hdphoto6.wdp"/><Relationship Id="rId38" Type="http://schemas.openxmlformats.org/officeDocument/2006/relationships/image" Target="../media/image45.png"/><Relationship Id="rId46" Type="http://schemas.openxmlformats.org/officeDocument/2006/relationships/image" Target="../media/image50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9.png"/><Relationship Id="rId20" Type="http://schemas.microsoft.com/office/2007/relationships/hdphoto" Target="../media/hdphoto1.wdp"/><Relationship Id="rId29" Type="http://schemas.openxmlformats.org/officeDocument/2006/relationships/image" Target="../media/image38.png"/><Relationship Id="rId41" Type="http://schemas.openxmlformats.org/officeDocument/2006/relationships/audio" Target="../media/audio1.wav"/><Relationship Id="rId5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4.jpeg"/><Relationship Id="rId24" Type="http://schemas.microsoft.com/office/2007/relationships/hdphoto" Target="../media/hdphoto3.wdp"/><Relationship Id="rId32" Type="http://schemas.openxmlformats.org/officeDocument/2006/relationships/image" Target="../media/image40.png"/><Relationship Id="rId37" Type="http://schemas.openxmlformats.org/officeDocument/2006/relationships/image" Target="../media/image44.jpeg"/><Relationship Id="rId40" Type="http://schemas.openxmlformats.org/officeDocument/2006/relationships/image" Target="../media/image47.jpeg"/><Relationship Id="rId45" Type="http://schemas.openxmlformats.org/officeDocument/2006/relationships/audio" Target="../media/audio6.wav"/><Relationship Id="rId53" Type="http://schemas.openxmlformats.org/officeDocument/2006/relationships/image" Target="../media/image55.png"/><Relationship Id="rId5" Type="http://schemas.openxmlformats.org/officeDocument/2006/relationships/image" Target="../media/image19.png"/><Relationship Id="rId15" Type="http://schemas.openxmlformats.org/officeDocument/2006/relationships/image" Target="../media/image28.png"/><Relationship Id="rId23" Type="http://schemas.openxmlformats.org/officeDocument/2006/relationships/image" Target="../media/image34.png"/><Relationship Id="rId28" Type="http://schemas.openxmlformats.org/officeDocument/2006/relationships/image" Target="../media/image37.png"/><Relationship Id="rId36" Type="http://schemas.openxmlformats.org/officeDocument/2006/relationships/image" Target="../media/image43.jpeg"/><Relationship Id="rId49" Type="http://schemas.openxmlformats.org/officeDocument/2006/relationships/image" Target="../media/image9.gif"/><Relationship Id="rId10" Type="http://schemas.openxmlformats.org/officeDocument/2006/relationships/image" Target="../media/image23.gif"/><Relationship Id="rId19" Type="http://schemas.openxmlformats.org/officeDocument/2006/relationships/image" Target="../media/image32.png"/><Relationship Id="rId31" Type="http://schemas.openxmlformats.org/officeDocument/2006/relationships/image" Target="../media/image39.gif"/><Relationship Id="rId44" Type="http://schemas.openxmlformats.org/officeDocument/2006/relationships/image" Target="../media/image49.jpeg"/><Relationship Id="rId52" Type="http://schemas.openxmlformats.org/officeDocument/2006/relationships/image" Target="../media/image54.png"/><Relationship Id="rId4" Type="http://schemas.openxmlformats.org/officeDocument/2006/relationships/image" Target="../media/image18.png"/><Relationship Id="rId9" Type="http://schemas.openxmlformats.org/officeDocument/2006/relationships/image" Target="../media/image22.gif"/><Relationship Id="rId14" Type="http://schemas.openxmlformats.org/officeDocument/2006/relationships/image" Target="../media/image27.png"/><Relationship Id="rId22" Type="http://schemas.microsoft.com/office/2007/relationships/hdphoto" Target="../media/hdphoto2.wdp"/><Relationship Id="rId27" Type="http://schemas.openxmlformats.org/officeDocument/2006/relationships/image" Target="../media/image36.png"/><Relationship Id="rId30" Type="http://schemas.microsoft.com/office/2007/relationships/hdphoto" Target="../media/hdphoto5.wdp"/><Relationship Id="rId35" Type="http://schemas.openxmlformats.org/officeDocument/2006/relationships/image" Target="../media/image42.png"/><Relationship Id="rId43" Type="http://schemas.openxmlformats.org/officeDocument/2006/relationships/audio" Target="../media/audio5.wav"/><Relationship Id="rId48" Type="http://schemas.openxmlformats.org/officeDocument/2006/relationships/image" Target="../media/image51.jpeg"/><Relationship Id="rId8" Type="http://schemas.openxmlformats.org/officeDocument/2006/relationships/image" Target="../media/image15.gif"/><Relationship Id="rId51" Type="http://schemas.openxmlformats.org/officeDocument/2006/relationships/image" Target="../media/image53.png"/><Relationship Id="rId3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1 -948.wav">
            <a:hlinkClick r:id="" action="ppaction://media"/>
          </p:cNvPr>
          <p:cNvPicPr>
            <a:picLocks noRot="1" noChangeAspect="1"/>
          </p:cNvPicPr>
          <p:nvPr>
            <a:wavAudioFile r:embed="rId1" name="01 - fais-moi mal johnny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1"/>
            <a:ext cx="9108504" cy="687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03 -901.wav">
            <a:hlinkClick r:id="" action="ppaction://media"/>
          </p:cNvPr>
          <p:cNvPicPr>
            <a:picLocks noRot="1" noChangeAspect="1"/>
          </p:cNvPicPr>
          <p:nvPr>
            <a:wavAudioFile r:embed="rId2" name="03 - si tu vas à ri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901.wav">
            <a:hlinkClick r:id="" action="ppaction://media"/>
          </p:cNvPr>
          <p:cNvPicPr>
            <a:picLocks noRot="1" noChangeAspect="1"/>
          </p:cNvPicPr>
          <p:nvPr>
            <a:wavAudioFile r:embed="rId3" name="01 - Demain tu te Mari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901.wav">
            <a:hlinkClick r:id="" action="ppaction://media"/>
          </p:cNvPr>
          <p:cNvPicPr>
            <a:picLocks noRot="1" noChangeAspect="1"/>
          </p:cNvPicPr>
          <p:nvPr>
            <a:wavAudioFile r:embed="rId4" name="Michel Delpech - Chez Laurett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26011"/>
            <a:ext cx="3600400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2" descr="C:\Users\Solenn\Desktop\1960 Magali Noel - Fais-moi mal Johnny\Recto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25625"/>
            <a:ext cx="3052763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6" descr="C:\Users\Solenn\Desktop\1960 Magali Noel - Fais-moi mal Johnny\Commentair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1268413"/>
            <a:ext cx="39751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9" name="Rectangle 1"/>
          <p:cNvSpPr>
            <a:spLocks noChangeArrowheads="1"/>
          </p:cNvSpPr>
          <p:nvPr/>
        </p:nvSpPr>
        <p:spPr bwMode="auto">
          <a:xfrm>
            <a:off x="4402138" y="3244850"/>
            <a:ext cx="339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90"/>
            <a:ext cx="9108504" cy="687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4" descr="C:\Users\Solenn\Desktop\1960 Magali Noel - Fais-moi mal Johnny\neglige_InPixi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99" y="2708920"/>
            <a:ext cx="2125662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1910537" y="1844824"/>
            <a:ext cx="59785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01 - fais-moi mal </a:t>
            </a:r>
            <a:r>
              <a:rPr lang="fr-FR" sz="2400" b="1" dirty="0" err="1" smtClean="0">
                <a:solidFill>
                  <a:srgbClr val="FFC000"/>
                </a:solidFill>
              </a:rPr>
              <a:t>johnny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02 - </a:t>
            </a:r>
            <a:r>
              <a:rPr lang="fr-FR" sz="2400" b="1" dirty="0" err="1" smtClean="0">
                <a:solidFill>
                  <a:srgbClr val="FFC000"/>
                </a:solidFill>
              </a:rPr>
              <a:t>alhambra</a:t>
            </a:r>
            <a:r>
              <a:rPr lang="fr-FR" sz="2400" b="1" dirty="0" smtClean="0">
                <a:solidFill>
                  <a:srgbClr val="FFC000"/>
                </a:solidFill>
              </a:rPr>
              <a:t>-rock</a:t>
            </a: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03 - </a:t>
            </a:r>
            <a:r>
              <a:rPr lang="fr-FR" sz="2400" b="1" dirty="0" err="1" smtClean="0">
                <a:solidFill>
                  <a:srgbClr val="FFC000"/>
                </a:solidFill>
              </a:rPr>
              <a:t>strip</a:t>
            </a:r>
            <a:r>
              <a:rPr lang="fr-FR" sz="2400" b="1" dirty="0" smtClean="0">
                <a:solidFill>
                  <a:srgbClr val="FFC000"/>
                </a:solidFill>
              </a:rPr>
              <a:t>-rock</a:t>
            </a: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04 - rock des petits cailloux</a:t>
            </a:r>
            <a:endParaRPr lang="fr-FR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88202"/>
            <a:ext cx="774700" cy="102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fais-moi mal johnny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alhambra-rock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strip-rock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rock des petits cailloux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2" descr="C:\Users\Solenn\Desktop\1960 Magali Noel - Fais-moi mal Johnny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85925"/>
            <a:ext cx="134620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68" name="Picture 54" descr="C:\Users\Solenn\Desktop\bbbbb_InPixiodddd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2918011"/>
            <a:ext cx="255905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6" descr="C:\Users\Marie-Jose\Desktop\SMYLET\vaseeee.jp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089898"/>
            <a:ext cx="491852" cy="433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C:\Users\christelle\Desktop\images.jp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904" y="5700762"/>
            <a:ext cx="863184" cy="82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Affichage à l'écran (4:3)</PresentationFormat>
  <Paragraphs>12</Paragraphs>
  <Slides>4</Slides>
  <Notes>4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2024-11-30T14:38:11Z</dcterms:modified>
</cp:coreProperties>
</file>