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40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+zOE2hdN8eT6kIGmM2XJHA==" hashData="BKaV7KjZ4UChFPW36YBHE3fbIB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5D5D"/>
    <a:srgbClr val="F379EA"/>
    <a:srgbClr val="8F45C7"/>
    <a:srgbClr val="FFCE85"/>
    <a:srgbClr val="9A7500"/>
    <a:srgbClr val="D6A300"/>
    <a:srgbClr val="683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561" autoAdjust="0"/>
    <p:restoredTop sz="94660"/>
  </p:normalViewPr>
  <p:slideViewPr>
    <p:cSldViewPr>
      <p:cViewPr>
        <p:scale>
          <a:sx n="80" d="100"/>
          <a:sy n="80" d="100"/>
        </p:scale>
        <p:origin x="-1109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1A6B776-28A8-484E-9CA3-3A80AC285886}" type="datetimeFigureOut">
              <a:rPr lang="fr-FR"/>
              <a:pPr>
                <a:defRPr/>
              </a:pPr>
              <a:t>30/11/2024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96D960-7226-45AD-9FA1-8B03A5E247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51281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A373F72-77EB-421D-9B0E-F05EB18EF64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AD0CF7A-85F1-4C8E-ADDE-97DB98115F7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8AC71BE-00A3-4435-AB81-E31FAF1ADE0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575229F-954C-4917-828F-00F3F41CF4F6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F198AE-9B3D-459B-9088-D2A9F7FFF5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9812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FFB742-ACEE-4F6B-873E-E2CBC2F50A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76267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353927-869F-4599-ADB3-FB51BD7A3E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44267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B3830-7AA8-4181-B2D8-DCD98E11988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8248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B163E-E454-4981-BBB7-01117617E2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9447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606B19-4EC3-45DC-A531-CD83AD2765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2877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75014-8C33-4E58-A204-62465EFB86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1166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3EAFAB-462E-4360-80E4-9E5A4FA520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2893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03651A-95B4-44BD-8446-1616719CBB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1743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DD631C-97BE-4D43-B939-43B7971B27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30542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88C8A-4611-47FC-B1F1-BAA4C04F1D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1092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chemeClr val="bg2">
                <a:lumMod val="20000"/>
                <a:lumOff val="80000"/>
              </a:schemeClr>
            </a:gs>
            <a:gs pos="64000">
              <a:schemeClr val="bg2">
                <a:lumMod val="21000"/>
              </a:schemeClr>
            </a:gs>
            <a:gs pos="90000">
              <a:schemeClr val="accent4">
                <a:lumMod val="10000"/>
              </a:schemeClr>
            </a:gs>
            <a:gs pos="75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3CEABC-E249-4A24-891C-3085D46264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3.gif"/><Relationship Id="rId18" Type="http://schemas.openxmlformats.org/officeDocument/2006/relationships/image" Target="../media/image8.png"/><Relationship Id="rId3" Type="http://schemas.openxmlformats.org/officeDocument/2006/relationships/audio" Target="../media/audio3.wav"/><Relationship Id="rId21" Type="http://schemas.openxmlformats.org/officeDocument/2006/relationships/image" Target="../media/image11.gif"/><Relationship Id="rId7" Type="http://schemas.openxmlformats.org/officeDocument/2006/relationships/audio" Target="../media/audio7.wav"/><Relationship Id="rId12" Type="http://schemas.openxmlformats.org/officeDocument/2006/relationships/image" Target="../media/image2.png"/><Relationship Id="rId17" Type="http://schemas.openxmlformats.org/officeDocument/2006/relationships/image" Target="../media/image7.png"/><Relationship Id="rId2" Type="http://schemas.openxmlformats.org/officeDocument/2006/relationships/audio" Target="../media/audio2.wav"/><Relationship Id="rId16" Type="http://schemas.openxmlformats.org/officeDocument/2006/relationships/image" Target="../media/image6.png"/><Relationship Id="rId20" Type="http://schemas.openxmlformats.org/officeDocument/2006/relationships/image" Target="../media/image10.gif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1.png"/><Relationship Id="rId5" Type="http://schemas.openxmlformats.org/officeDocument/2006/relationships/audio" Target="../media/audio5.wav"/><Relationship Id="rId15" Type="http://schemas.openxmlformats.org/officeDocument/2006/relationships/image" Target="../media/image5.png"/><Relationship Id="rId23" Type="http://schemas.openxmlformats.org/officeDocument/2006/relationships/image" Target="../media/image13.jpeg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jpeg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png"/><Relationship Id="rId22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5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0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gif"/><Relationship Id="rId18" Type="http://schemas.openxmlformats.org/officeDocument/2006/relationships/image" Target="../media/image33.png"/><Relationship Id="rId26" Type="http://schemas.microsoft.com/office/2007/relationships/hdphoto" Target="../media/hdphoto4.wdp"/><Relationship Id="rId39" Type="http://schemas.openxmlformats.org/officeDocument/2006/relationships/image" Target="../media/image49.jpeg"/><Relationship Id="rId3" Type="http://schemas.openxmlformats.org/officeDocument/2006/relationships/image" Target="../media/image18.png"/><Relationship Id="rId21" Type="http://schemas.openxmlformats.org/officeDocument/2006/relationships/image" Target="../media/image35.png"/><Relationship Id="rId34" Type="http://schemas.openxmlformats.org/officeDocument/2006/relationships/image" Target="../media/image44.png"/><Relationship Id="rId42" Type="http://schemas.openxmlformats.org/officeDocument/2006/relationships/audio" Target="../media/audio10.wav"/><Relationship Id="rId47" Type="http://schemas.openxmlformats.org/officeDocument/2006/relationships/image" Target="../media/image53.jpeg"/><Relationship Id="rId50" Type="http://schemas.openxmlformats.org/officeDocument/2006/relationships/image" Target="../media/image55.jpeg"/><Relationship Id="rId7" Type="http://schemas.openxmlformats.org/officeDocument/2006/relationships/image" Target="../media/image22.gif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openxmlformats.org/officeDocument/2006/relationships/image" Target="../media/image37.png"/><Relationship Id="rId33" Type="http://schemas.openxmlformats.org/officeDocument/2006/relationships/image" Target="../media/image43.png"/><Relationship Id="rId38" Type="http://schemas.openxmlformats.org/officeDocument/2006/relationships/image" Target="../media/image48.png"/><Relationship Id="rId46" Type="http://schemas.openxmlformats.org/officeDocument/2006/relationships/audio" Target="../media/audio11.wav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1.png"/><Relationship Id="rId20" Type="http://schemas.microsoft.com/office/2007/relationships/hdphoto" Target="../media/hdphoto1.wdp"/><Relationship Id="rId29" Type="http://schemas.openxmlformats.org/officeDocument/2006/relationships/image" Target="../media/image40.png"/><Relationship Id="rId41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11" Type="http://schemas.openxmlformats.org/officeDocument/2006/relationships/image" Target="../media/image26.jpeg"/><Relationship Id="rId24" Type="http://schemas.microsoft.com/office/2007/relationships/hdphoto" Target="../media/hdphoto3.wdp"/><Relationship Id="rId32" Type="http://schemas.openxmlformats.org/officeDocument/2006/relationships/image" Target="../media/image42.png"/><Relationship Id="rId37" Type="http://schemas.openxmlformats.org/officeDocument/2006/relationships/image" Target="../media/image47.png"/><Relationship Id="rId40" Type="http://schemas.openxmlformats.org/officeDocument/2006/relationships/audio" Target="../media/audio9.wav"/><Relationship Id="rId45" Type="http://schemas.openxmlformats.org/officeDocument/2006/relationships/image" Target="../media/image52.jpe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openxmlformats.org/officeDocument/2006/relationships/image" Target="../media/image36.png"/><Relationship Id="rId28" Type="http://schemas.openxmlformats.org/officeDocument/2006/relationships/image" Target="../media/image39.png"/><Relationship Id="rId36" Type="http://schemas.openxmlformats.org/officeDocument/2006/relationships/image" Target="../media/image46.png"/><Relationship Id="rId49" Type="http://schemas.openxmlformats.org/officeDocument/2006/relationships/image" Target="../media/image54.png"/><Relationship Id="rId10" Type="http://schemas.openxmlformats.org/officeDocument/2006/relationships/image" Target="../media/image25.gif"/><Relationship Id="rId19" Type="http://schemas.openxmlformats.org/officeDocument/2006/relationships/image" Target="../media/image34.png"/><Relationship Id="rId31" Type="http://schemas.openxmlformats.org/officeDocument/2006/relationships/image" Target="../media/image41.gif"/><Relationship Id="rId44" Type="http://schemas.openxmlformats.org/officeDocument/2006/relationships/audio" Target="../media/audio1.wav"/><Relationship Id="rId52" Type="http://schemas.openxmlformats.org/officeDocument/2006/relationships/image" Target="../media/image57.gif"/><Relationship Id="rId4" Type="http://schemas.openxmlformats.org/officeDocument/2006/relationships/image" Target="../media/image19.png"/><Relationship Id="rId9" Type="http://schemas.openxmlformats.org/officeDocument/2006/relationships/image" Target="../media/image24.gif"/><Relationship Id="rId14" Type="http://schemas.openxmlformats.org/officeDocument/2006/relationships/image" Target="../media/image29.png"/><Relationship Id="rId22" Type="http://schemas.microsoft.com/office/2007/relationships/hdphoto" Target="../media/hdphoto2.wdp"/><Relationship Id="rId27" Type="http://schemas.openxmlformats.org/officeDocument/2006/relationships/image" Target="../media/image38.png"/><Relationship Id="rId30" Type="http://schemas.microsoft.com/office/2007/relationships/hdphoto" Target="../media/hdphoto5.wdp"/><Relationship Id="rId35" Type="http://schemas.openxmlformats.org/officeDocument/2006/relationships/image" Target="../media/image45.png"/><Relationship Id="rId43" Type="http://schemas.openxmlformats.org/officeDocument/2006/relationships/image" Target="../media/image51.jpeg"/><Relationship Id="rId48" Type="http://schemas.openxmlformats.org/officeDocument/2006/relationships/image" Target="../media/image10.gif"/><Relationship Id="rId8" Type="http://schemas.openxmlformats.org/officeDocument/2006/relationships/image" Target="../media/image23.gif"/><Relationship Id="rId51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03 -1452.wav">
            <a:hlinkClick r:id="" action="ppaction://media"/>
          </p:cNvPr>
          <p:cNvPicPr>
            <a:picLocks noRot="1" noChangeAspect="1"/>
          </p:cNvPicPr>
          <p:nvPr>
            <a:wavAudioFile r:embed="rId1" name="03 - c'est le mashed potatoes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14931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03 -1406.wav">
            <a:hlinkClick r:id="" action="ppaction://media"/>
          </p:cNvPr>
          <p:cNvPicPr>
            <a:picLocks noRot="1" noChangeAspect="1"/>
          </p:cNvPicPr>
          <p:nvPr>
            <a:wavAudioFile r:embed="rId2" name="03 - le jazz et la java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04 -1406.wav">
            <a:hlinkClick r:id="" action="ppaction://media"/>
          </p:cNvPr>
          <p:cNvPicPr>
            <a:picLocks noRot="1" noChangeAspect="1"/>
          </p:cNvPicPr>
          <p:nvPr>
            <a:wavAudioFile r:embed="rId3" name="04 - dis-moi oui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3 -1407.wav">
            <a:hlinkClick r:id="" action="ppaction://media"/>
          </p:cNvPr>
          <p:cNvPicPr>
            <a:picLocks noRot="1" noChangeAspect="1"/>
          </p:cNvPicPr>
          <p:nvPr>
            <a:wavAudioFile r:embed="rId4" name="03 - roméo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1 -1406.wav">
            <a:hlinkClick r:id="" action="ppaction://media"/>
          </p:cNvPr>
          <p:cNvPicPr>
            <a:picLocks noRot="1" noChangeAspect="1"/>
          </p:cNvPicPr>
          <p:nvPr>
            <a:wavAudioFile r:embed="rId5" name="01 - scoubidou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1408.wav">
            <a:hlinkClick r:id="" action="ppaction://media"/>
          </p:cNvPr>
          <p:cNvPicPr>
            <a:picLocks noRot="1" noChangeAspect="1"/>
          </p:cNvPicPr>
          <p:nvPr>
            <a:wavAudioFile r:embed="rId6" name="03 - si tu vas à rio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1407.wav">
            <a:hlinkClick r:id="" action="ppaction://media"/>
          </p:cNvPr>
          <p:cNvPicPr>
            <a:picLocks noRot="1" noChangeAspect="1"/>
          </p:cNvPicPr>
          <p:nvPr>
            <a:wavAudioFile r:embed="rId7" name="01 - Demain tu te Maries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1406.wav">
            <a:hlinkClick r:id="" action="ppaction://media"/>
          </p:cNvPr>
          <p:cNvPicPr>
            <a:picLocks noRot="1" noChangeAspect="1"/>
          </p:cNvPicPr>
          <p:nvPr>
            <a:wavAudioFile r:embed="rId8" name="Michel Delpech - Chez Laurett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19" y="1556793"/>
            <a:ext cx="387798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6" descr="C:\Users\JCL\Desktop\1962 Lucky Blondo - Sheila\Recto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1725613"/>
            <a:ext cx="3362325" cy="340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3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3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3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numSld="3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1962 Lucky Blondo - Sheila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850" y="1252538"/>
            <a:ext cx="3995738" cy="426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1"/>
          <p:cNvSpPr txBox="1">
            <a:spLocks noChangeArrowheads="1"/>
          </p:cNvSpPr>
          <p:nvPr/>
        </p:nvSpPr>
        <p:spPr bwMode="auto">
          <a:xfrm>
            <a:off x="1692275" y="1700213"/>
            <a:ext cx="597852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01 - sheila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02 - avec toi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03 - c'est le mashed potatoes</a:t>
            </a:r>
          </a:p>
          <a:p>
            <a:pPr algn="ctr" eaLnBrk="1" hangingPunct="1"/>
            <a:endParaRPr lang="fr-FR" sz="2400" b="1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2400" b="1">
                <a:solidFill>
                  <a:srgbClr val="FFC000"/>
                </a:solidFill>
              </a:rPr>
              <a:t>04 - isabelle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2" name="Picture 8" descr="C:\Users\JCL\Desktop\Image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3268663"/>
            <a:ext cx="338772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399" y="4757274"/>
            <a:ext cx="873175" cy="1160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4146550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3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40" name="01 - sheila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42" name="02 - avec toi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44" name="03 - c'est le mashed potatoes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6" name="04 - isabelle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6" name="Picture 69" descr="C:\Users\Jclaude\Desktop\Image1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16" descr="C:\Users\JCL\Desktop\1962 Lucky Blondo - Sheila\Recto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713" y="1681163"/>
            <a:ext cx="1312862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173" name="Picture 54" descr="C:\Users\JCL\Desktop\unnamed_détouré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2964657"/>
            <a:ext cx="3179763" cy="317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Microsoft Office PowerPoint</Application>
  <PresentationFormat>Affichage à l'écran (4:3)</PresentationFormat>
  <Paragraphs>11</Paragraphs>
  <Slides>4</Slides>
  <Notes>4</Notes>
  <HiddenSlides>0</HiddenSlides>
  <MMClips>8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2024-11-30T14:33:29Z</dcterms:modified>
</cp:coreProperties>
</file>