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40" r:id="rId2"/>
    <p:sldId id="343" r:id="rId3"/>
    <p:sldId id="351" r:id="rId4"/>
    <p:sldId id="338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8AKQY2FJFK+6yQrf1SUGw==" hashData="K6sjHtR/0NdZfZZqlOVv1Nf5MY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5D5D"/>
    <a:srgbClr val="F379EA"/>
    <a:srgbClr val="8F45C7"/>
    <a:srgbClr val="FFCE85"/>
    <a:srgbClr val="9A7500"/>
    <a:srgbClr val="D6A300"/>
    <a:srgbClr val="683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592" autoAdjust="0"/>
    <p:restoredTop sz="94660"/>
  </p:normalViewPr>
  <p:slideViewPr>
    <p:cSldViewPr>
      <p:cViewPr>
        <p:scale>
          <a:sx n="80" d="100"/>
          <a:sy n="80" d="100"/>
        </p:scale>
        <p:origin x="-1152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7990A76-E78F-4307-B163-13D3618B930B}" type="datetimeFigureOut">
              <a:rPr lang="fr-FR"/>
              <a:pPr>
                <a:defRPr/>
              </a:pPr>
              <a:t>30/11/2024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3B8F23D-1C20-49F0-9312-3AB20FDB362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27127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012719E-A7D8-41CE-9963-2E704B699F2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9E8F429-BCAC-461F-82EB-EDD5FE8F469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4FEFF82-5396-44CB-9204-A49B31588D4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160E0C2-2570-4C59-A9F7-761352CD1634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FAC5FE-2FA7-4BF9-9A2B-B0A01BA8A7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638162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0B71B9-CF0F-4BD0-AC41-5BC44EF9DEE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65808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93FE14-1733-4C5F-9CA9-F952BAB0BB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73313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BEEB40-BE33-46F2-8A77-518F4C0ECBA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60156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4800FA-9086-4C43-99F1-CDAF3BDFBC5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4546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B424EC-8256-4728-9C7F-28EA4C89FDE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716770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91AA82-40A1-43BB-B17F-D74242A93EB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77575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7C808F-3DE1-4DD9-99A6-21F8063251A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46436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D6ECF6-D2FC-46B1-82FC-9764C1376E6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37620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D9473D-BF45-43CE-8AE2-677D535EF46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91089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21D126-5740-4AEF-9FF2-22CCD50AF72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0316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chemeClr val="bg2">
                <a:lumMod val="21000"/>
              </a:schemeClr>
            </a:gs>
            <a:gs pos="94000">
              <a:schemeClr val="accent4">
                <a:lumMod val="10000"/>
              </a:schemeClr>
            </a:gs>
            <a:gs pos="79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1790A9D-7D25-4149-9789-A2D7EB9C40F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13" Type="http://schemas.openxmlformats.org/officeDocument/2006/relationships/image" Target="../media/image4.png"/><Relationship Id="rId18" Type="http://schemas.openxmlformats.org/officeDocument/2006/relationships/image" Target="../media/image9.jpeg"/><Relationship Id="rId3" Type="http://schemas.openxmlformats.org/officeDocument/2006/relationships/audio" Target="../media/audio3.wav"/><Relationship Id="rId21" Type="http://schemas.openxmlformats.org/officeDocument/2006/relationships/image" Target="../media/image12.png"/><Relationship Id="rId7" Type="http://schemas.openxmlformats.org/officeDocument/2006/relationships/audio" Target="../media/audio7.wav"/><Relationship Id="rId12" Type="http://schemas.openxmlformats.org/officeDocument/2006/relationships/image" Target="../media/image3.png"/><Relationship Id="rId17" Type="http://schemas.openxmlformats.org/officeDocument/2006/relationships/image" Target="../media/image8.png"/><Relationship Id="rId2" Type="http://schemas.openxmlformats.org/officeDocument/2006/relationships/audio" Target="../media/audio2.wav"/><Relationship Id="rId16" Type="http://schemas.openxmlformats.org/officeDocument/2006/relationships/image" Target="../media/image7.png"/><Relationship Id="rId20" Type="http://schemas.openxmlformats.org/officeDocument/2006/relationships/image" Target="../media/image11.gif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2.gif"/><Relationship Id="rId5" Type="http://schemas.openxmlformats.org/officeDocument/2006/relationships/audio" Target="../media/audio5.wav"/><Relationship Id="rId15" Type="http://schemas.openxmlformats.org/officeDocument/2006/relationships/image" Target="../media/image6.png"/><Relationship Id="rId10" Type="http://schemas.openxmlformats.org/officeDocument/2006/relationships/image" Target="../media/image1.png"/><Relationship Id="rId19" Type="http://schemas.openxmlformats.org/officeDocument/2006/relationships/image" Target="../media/image10.gif"/><Relationship Id="rId4" Type="http://schemas.openxmlformats.org/officeDocument/2006/relationships/audio" Target="../media/audio4.wav"/><Relationship Id="rId9" Type="http://schemas.openxmlformats.org/officeDocument/2006/relationships/notesSlide" Target="../notesSlides/notesSlide1.xml"/><Relationship Id="rId14" Type="http://schemas.openxmlformats.org/officeDocument/2006/relationships/image" Target="../media/image5.png"/><Relationship Id="rId22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15.png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5" Type="http://schemas.openxmlformats.org/officeDocument/2006/relationships/image" Target="../media/image17.png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gif"/><Relationship Id="rId18" Type="http://schemas.openxmlformats.org/officeDocument/2006/relationships/image" Target="../media/image33.png"/><Relationship Id="rId26" Type="http://schemas.microsoft.com/office/2007/relationships/hdphoto" Target="../media/hdphoto4.wdp"/><Relationship Id="rId39" Type="http://schemas.openxmlformats.org/officeDocument/2006/relationships/image" Target="../media/image48.png"/><Relationship Id="rId3" Type="http://schemas.openxmlformats.org/officeDocument/2006/relationships/image" Target="../media/image18.png"/><Relationship Id="rId21" Type="http://schemas.openxmlformats.org/officeDocument/2006/relationships/image" Target="../media/image35.png"/><Relationship Id="rId34" Type="http://schemas.openxmlformats.org/officeDocument/2006/relationships/image" Target="../media/image43.png"/><Relationship Id="rId42" Type="http://schemas.openxmlformats.org/officeDocument/2006/relationships/image" Target="../media/image50.jpeg"/><Relationship Id="rId47" Type="http://schemas.openxmlformats.org/officeDocument/2006/relationships/audio" Target="../media/audio10.wav"/><Relationship Id="rId50" Type="http://schemas.openxmlformats.org/officeDocument/2006/relationships/image" Target="../media/image54.jpeg"/><Relationship Id="rId7" Type="http://schemas.openxmlformats.org/officeDocument/2006/relationships/image" Target="../media/image22.gif"/><Relationship Id="rId12" Type="http://schemas.openxmlformats.org/officeDocument/2006/relationships/image" Target="../media/image27.png"/><Relationship Id="rId17" Type="http://schemas.openxmlformats.org/officeDocument/2006/relationships/image" Target="../media/image32.png"/><Relationship Id="rId25" Type="http://schemas.openxmlformats.org/officeDocument/2006/relationships/image" Target="../media/image37.png"/><Relationship Id="rId33" Type="http://schemas.microsoft.com/office/2007/relationships/hdphoto" Target="../media/hdphoto6.wdp"/><Relationship Id="rId38" Type="http://schemas.openxmlformats.org/officeDocument/2006/relationships/image" Target="../media/image47.png"/><Relationship Id="rId46" Type="http://schemas.openxmlformats.org/officeDocument/2006/relationships/image" Target="../media/image52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1.png"/><Relationship Id="rId20" Type="http://schemas.microsoft.com/office/2007/relationships/hdphoto" Target="../media/hdphoto1.wdp"/><Relationship Id="rId29" Type="http://schemas.openxmlformats.org/officeDocument/2006/relationships/image" Target="../media/image40.png"/><Relationship Id="rId41" Type="http://schemas.openxmlformats.org/officeDocument/2006/relationships/audio" Target="../media/audio8.wav"/><Relationship Id="rId54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gif"/><Relationship Id="rId11" Type="http://schemas.openxmlformats.org/officeDocument/2006/relationships/image" Target="../media/image26.jpeg"/><Relationship Id="rId24" Type="http://schemas.microsoft.com/office/2007/relationships/hdphoto" Target="../media/hdphoto3.wdp"/><Relationship Id="rId32" Type="http://schemas.openxmlformats.org/officeDocument/2006/relationships/image" Target="../media/image42.png"/><Relationship Id="rId37" Type="http://schemas.openxmlformats.org/officeDocument/2006/relationships/image" Target="../media/image46.png"/><Relationship Id="rId40" Type="http://schemas.openxmlformats.org/officeDocument/2006/relationships/image" Target="../media/image49.jpeg"/><Relationship Id="rId45" Type="http://schemas.openxmlformats.org/officeDocument/2006/relationships/audio" Target="../media/audio1.wav"/><Relationship Id="rId53" Type="http://schemas.microsoft.com/office/2007/relationships/hdphoto" Target="../media/hdphoto7.wdp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23" Type="http://schemas.openxmlformats.org/officeDocument/2006/relationships/image" Target="../media/image36.png"/><Relationship Id="rId28" Type="http://schemas.openxmlformats.org/officeDocument/2006/relationships/image" Target="../media/image39.png"/><Relationship Id="rId36" Type="http://schemas.openxmlformats.org/officeDocument/2006/relationships/image" Target="../media/image45.png"/><Relationship Id="rId49" Type="http://schemas.openxmlformats.org/officeDocument/2006/relationships/image" Target="../media/image10.gif"/><Relationship Id="rId10" Type="http://schemas.openxmlformats.org/officeDocument/2006/relationships/image" Target="../media/image25.gif"/><Relationship Id="rId19" Type="http://schemas.openxmlformats.org/officeDocument/2006/relationships/image" Target="../media/image34.png"/><Relationship Id="rId31" Type="http://schemas.openxmlformats.org/officeDocument/2006/relationships/image" Target="../media/image41.gif"/><Relationship Id="rId44" Type="http://schemas.openxmlformats.org/officeDocument/2006/relationships/image" Target="../media/image51.jpeg"/><Relationship Id="rId52" Type="http://schemas.openxmlformats.org/officeDocument/2006/relationships/image" Target="../media/image56.png"/><Relationship Id="rId4" Type="http://schemas.openxmlformats.org/officeDocument/2006/relationships/image" Target="../media/image19.png"/><Relationship Id="rId9" Type="http://schemas.openxmlformats.org/officeDocument/2006/relationships/image" Target="../media/image24.gif"/><Relationship Id="rId14" Type="http://schemas.openxmlformats.org/officeDocument/2006/relationships/image" Target="../media/image29.png"/><Relationship Id="rId22" Type="http://schemas.microsoft.com/office/2007/relationships/hdphoto" Target="../media/hdphoto2.wdp"/><Relationship Id="rId27" Type="http://schemas.openxmlformats.org/officeDocument/2006/relationships/image" Target="../media/image38.png"/><Relationship Id="rId30" Type="http://schemas.microsoft.com/office/2007/relationships/hdphoto" Target="../media/hdphoto5.wdp"/><Relationship Id="rId35" Type="http://schemas.openxmlformats.org/officeDocument/2006/relationships/image" Target="../media/image44.png"/><Relationship Id="rId43" Type="http://schemas.openxmlformats.org/officeDocument/2006/relationships/audio" Target="../media/audio9.wav"/><Relationship Id="rId48" Type="http://schemas.openxmlformats.org/officeDocument/2006/relationships/image" Target="../media/image53.jpeg"/><Relationship Id="rId8" Type="http://schemas.openxmlformats.org/officeDocument/2006/relationships/image" Target="../media/image23.gif"/><Relationship Id="rId51" Type="http://schemas.openxmlformats.org/officeDocument/2006/relationships/image" Target="../media/image5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03 - dimelo en septiembre.wav">
            <a:hlinkClick r:id="" action="ppaction://media"/>
          </p:cNvPr>
          <p:cNvPicPr>
            <a:picLocks noRot="1" noChangeAspect="1"/>
          </p:cNvPicPr>
          <p:nvPr>
            <a:wavAudioFile r:embed="rId1" name="03 - dimelo en septiembre.wav"/>
          </p:nvPr>
        </p:nvPicPr>
        <p:blipFill>
          <a:blip r:embed="rId10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0"/>
            <a:ext cx="920432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04 -2090.wav">
            <a:hlinkClick r:id="" action="ppaction://media"/>
          </p:cNvPr>
          <p:cNvPicPr>
            <a:picLocks noRot="1" noChangeAspect="1"/>
          </p:cNvPicPr>
          <p:nvPr>
            <a:wavAudioFile r:embed="rId2" name="04 - dis-moi oui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3 -2090.wav">
            <a:hlinkClick r:id="" action="ppaction://media"/>
          </p:cNvPr>
          <p:cNvPicPr>
            <a:picLocks noRot="1" noChangeAspect="1"/>
          </p:cNvPicPr>
          <p:nvPr>
            <a:wavAudioFile r:embed="rId3" name="03 - roméo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1 -2090.wav">
            <a:hlinkClick r:id="" action="ppaction://media"/>
          </p:cNvPr>
          <p:cNvPicPr>
            <a:picLocks noRot="1" noChangeAspect="1"/>
          </p:cNvPicPr>
          <p:nvPr>
            <a:wavAudioFile r:embed="rId4" name="01 - scoubidou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 -2091.wav">
            <a:hlinkClick r:id="" action="ppaction://media"/>
          </p:cNvPr>
          <p:cNvPicPr>
            <a:picLocks noRot="1" noChangeAspect="1"/>
          </p:cNvPicPr>
          <p:nvPr>
            <a:wavAudioFile r:embed="rId5" name="03 - si tu vas à rio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1 -2106.wav">
            <a:hlinkClick r:id="" action="ppaction://media"/>
          </p:cNvPr>
          <p:cNvPicPr>
            <a:picLocks noRot="1" noChangeAspect="1"/>
          </p:cNvPicPr>
          <p:nvPr>
            <a:wavAudioFile r:embed="rId6" name="01 - Demain tu te Maries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Mich2106.wav">
            <a:hlinkClick r:id="" action="ppaction://media"/>
          </p:cNvPr>
          <p:cNvPicPr>
            <a:picLocks noRot="1" noChangeAspect="1"/>
          </p:cNvPicPr>
          <p:nvPr>
            <a:wavAudioFile r:embed="rId7" name="Michel Delpech - Chez Laurette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263" y="1827213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llipse 15"/>
          <p:cNvSpPr/>
          <p:nvPr/>
        </p:nvSpPr>
        <p:spPr bwMode="auto">
          <a:xfrm rot="7484241">
            <a:off x="5290344" y="2872581"/>
            <a:ext cx="1155700" cy="1125538"/>
          </a:xfrm>
          <a:prstGeom prst="ellipse">
            <a:avLst/>
          </a:prstGeom>
          <a:blipFill dpi="0" rotWithShape="1"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1" name="Cadre 1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2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1">
            <a:duotone>
              <a:prstClr val="black"/>
              <a:srgbClr val="D66B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9" y="1556793"/>
            <a:ext cx="3877989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4" descr="C:\Users\JCL\Desktop\1961 Los Machucambos - Pepito\Recto.jp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1437" y="1720565"/>
            <a:ext cx="3373437" cy="334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3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3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3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numSld="3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8856662" cy="662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4" descr="C:\Users\Jclaude\Desktop\99999999999\99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-12700"/>
            <a:ext cx="6624637" cy="681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2627313" y="1125538"/>
            <a:ext cx="4248150" cy="4525962"/>
          </a:xfrm>
          <a:prstGeom prst="frame">
            <a:avLst>
              <a:gd name="adj1" fmla="val 3010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JCL\Desktop\1961 Los Machucambos - Pepito\Commentair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9550" y="1268413"/>
            <a:ext cx="3983038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0"/>
            <a:ext cx="920432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1"/>
          <p:cNvSpPr txBox="1">
            <a:spLocks noChangeArrowheads="1"/>
          </p:cNvSpPr>
          <p:nvPr/>
        </p:nvSpPr>
        <p:spPr bwMode="auto">
          <a:xfrm>
            <a:off x="1763688" y="1628800"/>
            <a:ext cx="5978525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400" b="1" dirty="0" smtClean="0">
                <a:solidFill>
                  <a:srgbClr val="FFC000"/>
                </a:solidFill>
              </a:rPr>
              <a:t>01 - </a:t>
            </a:r>
            <a:r>
              <a:rPr lang="fr-FR" sz="2400" b="1" dirty="0" err="1" smtClean="0">
                <a:solidFill>
                  <a:srgbClr val="FFC000"/>
                </a:solidFill>
              </a:rPr>
              <a:t>pepito</a:t>
            </a:r>
            <a:endParaRPr lang="fr-FR" sz="2400" b="1" dirty="0" smtClean="0">
              <a:solidFill>
                <a:srgbClr val="FFC000"/>
              </a:solidFill>
            </a:endParaRPr>
          </a:p>
          <a:p>
            <a:pPr algn="ctr" eaLnBrk="1" hangingPunct="1"/>
            <a:endParaRPr lang="fr-FR" sz="240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400" b="1" dirty="0" smtClean="0">
                <a:solidFill>
                  <a:srgbClr val="FFC000"/>
                </a:solidFill>
              </a:rPr>
              <a:t>02 - </a:t>
            </a:r>
            <a:r>
              <a:rPr lang="fr-FR" sz="2400" b="1" dirty="0" err="1" smtClean="0">
                <a:solidFill>
                  <a:srgbClr val="FFC000"/>
                </a:solidFill>
              </a:rPr>
              <a:t>negra</a:t>
            </a:r>
            <a:r>
              <a:rPr lang="fr-FR" sz="2400" b="1" dirty="0" smtClean="0">
                <a:solidFill>
                  <a:srgbClr val="FFC000"/>
                </a:solidFill>
              </a:rPr>
              <a:t> maria </a:t>
            </a:r>
            <a:r>
              <a:rPr lang="fr-FR" sz="2400" b="1" dirty="0" err="1" smtClean="0">
                <a:solidFill>
                  <a:srgbClr val="FFC000"/>
                </a:solidFill>
              </a:rPr>
              <a:t>esther</a:t>
            </a:r>
            <a:endParaRPr lang="fr-FR" sz="2400" b="1" dirty="0" smtClean="0">
              <a:solidFill>
                <a:srgbClr val="FFC000"/>
              </a:solidFill>
            </a:endParaRPr>
          </a:p>
          <a:p>
            <a:pPr algn="ctr" eaLnBrk="1" hangingPunct="1"/>
            <a:endParaRPr lang="fr-FR" sz="240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400" b="1" dirty="0" smtClean="0">
                <a:solidFill>
                  <a:srgbClr val="FFC000"/>
                </a:solidFill>
              </a:rPr>
              <a:t>03 - </a:t>
            </a:r>
            <a:r>
              <a:rPr lang="fr-FR" sz="2400" b="1" dirty="0" err="1" smtClean="0">
                <a:solidFill>
                  <a:srgbClr val="FFC000"/>
                </a:solidFill>
              </a:rPr>
              <a:t>dimelo</a:t>
            </a:r>
            <a:r>
              <a:rPr lang="fr-FR" sz="2400" b="1" dirty="0" smtClean="0">
                <a:solidFill>
                  <a:srgbClr val="FFC000"/>
                </a:solidFill>
              </a:rPr>
              <a:t> en </a:t>
            </a:r>
            <a:r>
              <a:rPr lang="fr-FR" sz="2400" b="1" dirty="0" err="1" smtClean="0">
                <a:solidFill>
                  <a:srgbClr val="FFC000"/>
                </a:solidFill>
              </a:rPr>
              <a:t>septiembre</a:t>
            </a:r>
            <a:endParaRPr lang="fr-FR" sz="2400" b="1" dirty="0" smtClean="0">
              <a:solidFill>
                <a:srgbClr val="FFC000"/>
              </a:solidFill>
            </a:endParaRPr>
          </a:p>
          <a:p>
            <a:pPr algn="ctr" eaLnBrk="1" hangingPunct="1"/>
            <a:endParaRPr lang="fr-FR" sz="240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400" b="1" dirty="0" smtClean="0">
                <a:solidFill>
                  <a:srgbClr val="FFC000"/>
                </a:solidFill>
              </a:rPr>
              <a:t>04 - </a:t>
            </a:r>
            <a:r>
              <a:rPr lang="fr-FR" sz="2400" b="1" dirty="0" err="1" smtClean="0">
                <a:solidFill>
                  <a:srgbClr val="FFC000"/>
                </a:solidFill>
              </a:rPr>
              <a:t>luna</a:t>
            </a:r>
            <a:r>
              <a:rPr lang="fr-FR" sz="2400" b="1" dirty="0" smtClean="0">
                <a:solidFill>
                  <a:srgbClr val="FFC000"/>
                </a:solidFill>
              </a:rPr>
              <a:t> de </a:t>
            </a:r>
            <a:r>
              <a:rPr lang="fr-FR" sz="2400" b="1" dirty="0" err="1" smtClean="0">
                <a:solidFill>
                  <a:srgbClr val="FFC000"/>
                </a:solidFill>
              </a:rPr>
              <a:t>benidorm</a:t>
            </a:r>
            <a:endParaRPr lang="fr-FR" sz="2400" b="1" dirty="0">
              <a:solidFill>
                <a:srgbClr val="FFC000"/>
              </a:solidFill>
            </a:endParaRPr>
          </a:p>
        </p:txBody>
      </p:sp>
      <p:pic>
        <p:nvPicPr>
          <p:cNvPr id="4103" name="Picture 7" descr="C:\Users\JCL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573016"/>
            <a:ext cx="5112568" cy="3174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919" y="6397660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881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3176588"/>
            <a:ext cx="857250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246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117" y="970317"/>
            <a:ext cx="1811878" cy="118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54044" y="5042694"/>
            <a:ext cx="20002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650" y="3187700"/>
            <a:ext cx="822325" cy="219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865563"/>
            <a:ext cx="1468438" cy="154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3876675"/>
            <a:ext cx="330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2" descr="C:\Users\christelle\Desktop\che.jp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3565525"/>
            <a:ext cx="2087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2" descr="D:\SMYLET\BOUGEOIR 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17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2" descr="D:\SMYLET\BOUGEOIR 2.png"/>
          <p:cNvPicPr>
            <a:picLocks noChangeAspect="1" noChangeArrowheads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5894" y="2157412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64" descr="C:\Users\Solenn\Desktop\111.jp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476375"/>
            <a:ext cx="105886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2" descr="C:\Users\christelle\Desktop\Image2.png"/>
          <p:cNvPicPr>
            <a:picLocks noChangeAspect="1" noChangeArrowheads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32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4888202"/>
            <a:ext cx="774700" cy="102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68" y="4064000"/>
            <a:ext cx="628650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325563"/>
            <a:ext cx="1296987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2033588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03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2" descr="D:\SMYLET\1 (FILEmini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Ellipse 61"/>
          <p:cNvSpPr/>
          <p:nvPr/>
        </p:nvSpPr>
        <p:spPr bwMode="auto">
          <a:xfrm rot="3669725">
            <a:off x="6852443" y="1554957"/>
            <a:ext cx="373063" cy="368300"/>
          </a:xfrm>
          <a:prstGeom prst="ellipse">
            <a:avLst/>
          </a:prstGeom>
          <a:blipFill dpi="0" rotWithShape="1">
            <a:blip r:embed="rId4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60" name="Picture 56" descr="C:\Users\Marie-Jose\Desktop\NUMEROS JUKEBOX NOIR\1 (FILEminimizer).jpg">
            <a:hlinkClick r:id="" action="ppaction://noaction" highlightClick="1">
              <a:snd r:embed="rId41" name="01 - pepito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146425"/>
            <a:ext cx="78581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2" descr="C:\Users\Marie-Jose\Desktop\NUMEROS JUKEBOX NOIR\2 (FILEminimizer).jpg">
            <a:hlinkClick r:id="" action="ppaction://noaction" highlightClick="1">
              <a:snd r:embed="rId43" name="02 - negra maria esther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765550"/>
            <a:ext cx="78581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3" descr="C:\Users\Marie-Jose\Desktop\NUMEROS JUKEBOX NOIR\3 (FILEminimizer).jpg">
            <a:hlinkClick r:id="" action="ppaction://noaction" highlightClick="1">
              <a:snd r:embed="rId45" name="03 - dimelo en septiembre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4389438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4" descr="C:\Users\Marie-Jose\Desktop\NUMEROS JUKEBOX NOIR\4 (FILEminimizer).jpg">
            <a:hlinkClick r:id="" action="ppaction://noaction" highlightClick="1">
              <a:snd r:embed="rId47" name="04 - luna de benidorm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25" y="5021263"/>
            <a:ext cx="7620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7413625" y="3138488"/>
            <a:ext cx="501650" cy="2271712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161088" y="3141663"/>
            <a:ext cx="501650" cy="2268537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71" name="Picture 14" descr="C:\Users\JCL\Desktop\1961 Los Machucambos - Pepito\Recto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7475" y="1654175"/>
            <a:ext cx="1331913" cy="140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813175" y="1560513"/>
            <a:ext cx="1500188" cy="1571625"/>
          </a:xfrm>
          <a:prstGeom prst="frame">
            <a:avLst>
              <a:gd name="adj1" fmla="val 5772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3" name="Picture 53" descr="C:\Users\JCL\Desktop\Image1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653" y="3146425"/>
            <a:ext cx="4140895" cy="2890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66" name="Picture 69" descr="C:\Users\Jclaude\Desktop\Image1.pn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26" y="5465763"/>
            <a:ext cx="6889750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</Words>
  <Application>Microsoft Office PowerPoint</Application>
  <PresentationFormat>Affichage à l'écran (4:3)</PresentationFormat>
  <Paragraphs>11</Paragraphs>
  <Slides>4</Slides>
  <Notes>4</Notes>
  <HiddenSlides>0</HiddenSlides>
  <MMClips>7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2024-11-30T14:29:22Z</dcterms:modified>
</cp:coreProperties>
</file>