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40" r:id="rId2"/>
    <p:sldId id="343" r:id="rId3"/>
    <p:sldId id="351" r:id="rId4"/>
    <p:sldId id="338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pCeaKi4kGfoxDzXA/kYvw==" hashData="OzX+XhgP/hsiksrHdJnbBAtYBB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683400"/>
    <a:srgbClr val="644C00"/>
    <a:srgbClr val="25FFFF"/>
    <a:srgbClr val="FF69D8"/>
    <a:srgbClr val="F27EE1"/>
    <a:srgbClr val="D6A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983" autoAdjust="0"/>
    <p:restoredTop sz="94660"/>
  </p:normalViewPr>
  <p:slideViewPr>
    <p:cSldViewPr>
      <p:cViewPr>
        <p:scale>
          <a:sx n="79" d="100"/>
          <a:sy n="79" d="100"/>
        </p:scale>
        <p:origin x="-1070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1269D68-1092-4834-966A-B778350C312F}" type="datetimeFigureOut">
              <a:rPr lang="fr-FR"/>
              <a:pPr>
                <a:defRPr/>
              </a:pPr>
              <a:t>30/11/2024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0469AD-011E-4263-9946-7055025E0E1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30182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6C7BE92-C741-4D77-94F9-8EE18505156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5DC201-B162-40AC-AF41-D6D402EA0BA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28EBE2A-069A-4D6E-95DB-D6115958B93A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927FD4-C2EA-463A-8092-F7656CD42CAD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35FA4-C1DB-4557-86F3-1E85734C58D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621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DDDF3A-CD08-4B22-9FEF-ECEC5DCE2D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72620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5F464D-2F7A-412D-A9FC-F1F3A348ED6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65504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851A4F-673A-4E93-956C-7DA89ACF2B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5487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C8BA93-F7B3-4B89-8E6C-B75DA3B47E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39932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6B85DB-605C-4530-927E-564FEE886B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4282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3FC7E0-ED4F-4F28-A166-BD5E466209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1097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497EF-035A-4746-8B14-A5CD277227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3222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398B12-4E4A-4693-AB78-69275EFCE3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24636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926E43-5BEE-46B0-A100-39547097F5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1143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7961E-325E-4684-98E5-DAF3F40093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072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bg2">
                <a:lumMod val="21000"/>
              </a:schemeClr>
            </a:gs>
            <a:gs pos="86260">
              <a:schemeClr val="tx2">
                <a:lumMod val="50000"/>
              </a:schemeClr>
            </a:gs>
            <a:gs pos="64582">
              <a:schemeClr val="tx1"/>
            </a:gs>
            <a:gs pos="70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D5E232-D109-409B-8FA1-0F585B2546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jpeg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jpeg"/><Relationship Id="rId2" Type="http://schemas.openxmlformats.org/officeDocument/2006/relationships/audio" Target="../media/audio2.wav"/><Relationship Id="rId16" Type="http://schemas.openxmlformats.org/officeDocument/2006/relationships/image" Target="../media/image10.gif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gif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image" Target="../media/image13.pn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3" Type="http://schemas.openxmlformats.org/officeDocument/2006/relationships/image" Target="../media/image15.png"/><Relationship Id="rId7" Type="http://schemas.openxmlformats.org/officeDocument/2006/relationships/image" Target="../media/image1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17.png"/><Relationship Id="rId10" Type="http://schemas.openxmlformats.org/officeDocument/2006/relationships/image" Target="../media/image21.gif"/><Relationship Id="rId4" Type="http://schemas.openxmlformats.org/officeDocument/2006/relationships/image" Target="../media/image16.jpeg"/><Relationship Id="rId9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2.gif"/><Relationship Id="rId18" Type="http://schemas.openxmlformats.org/officeDocument/2006/relationships/image" Target="../media/image37.jpeg"/><Relationship Id="rId26" Type="http://schemas.microsoft.com/office/2007/relationships/hdphoto" Target="../media/hdphoto4.wdp"/><Relationship Id="rId39" Type="http://schemas.openxmlformats.org/officeDocument/2006/relationships/image" Target="../media/image52.png"/><Relationship Id="rId3" Type="http://schemas.openxmlformats.org/officeDocument/2006/relationships/image" Target="../media/image22.png"/><Relationship Id="rId21" Type="http://schemas.openxmlformats.org/officeDocument/2006/relationships/image" Target="../media/image39.png"/><Relationship Id="rId34" Type="http://schemas.openxmlformats.org/officeDocument/2006/relationships/image" Target="../media/image47.png"/><Relationship Id="rId42" Type="http://schemas.openxmlformats.org/officeDocument/2006/relationships/image" Target="../media/image54.jpeg"/><Relationship Id="rId47" Type="http://schemas.openxmlformats.org/officeDocument/2006/relationships/audio" Target="../media/audio7.wav"/><Relationship Id="rId50" Type="http://schemas.openxmlformats.org/officeDocument/2006/relationships/image" Target="../media/image58.jpeg"/><Relationship Id="rId7" Type="http://schemas.openxmlformats.org/officeDocument/2006/relationships/image" Target="../media/image26.gif"/><Relationship Id="rId12" Type="http://schemas.openxmlformats.org/officeDocument/2006/relationships/image" Target="../media/image31.png"/><Relationship Id="rId17" Type="http://schemas.openxmlformats.org/officeDocument/2006/relationships/image" Target="../media/image36.png"/><Relationship Id="rId25" Type="http://schemas.openxmlformats.org/officeDocument/2006/relationships/image" Target="../media/image41.png"/><Relationship Id="rId33" Type="http://schemas.microsoft.com/office/2007/relationships/hdphoto" Target="../media/hdphoto6.wdp"/><Relationship Id="rId38" Type="http://schemas.openxmlformats.org/officeDocument/2006/relationships/image" Target="../media/image51.png"/><Relationship Id="rId46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35.png"/><Relationship Id="rId20" Type="http://schemas.microsoft.com/office/2007/relationships/hdphoto" Target="../media/hdphoto1.wdp"/><Relationship Id="rId29" Type="http://schemas.openxmlformats.org/officeDocument/2006/relationships/image" Target="../media/image44.png"/><Relationship Id="rId41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gif"/><Relationship Id="rId11" Type="http://schemas.openxmlformats.org/officeDocument/2006/relationships/image" Target="../media/image30.jpeg"/><Relationship Id="rId24" Type="http://schemas.microsoft.com/office/2007/relationships/hdphoto" Target="../media/hdphoto3.wdp"/><Relationship Id="rId32" Type="http://schemas.openxmlformats.org/officeDocument/2006/relationships/image" Target="../media/image46.png"/><Relationship Id="rId37" Type="http://schemas.openxmlformats.org/officeDocument/2006/relationships/image" Target="../media/image50.jpeg"/><Relationship Id="rId40" Type="http://schemas.openxmlformats.org/officeDocument/2006/relationships/image" Target="../media/image53.jpeg"/><Relationship Id="rId45" Type="http://schemas.openxmlformats.org/officeDocument/2006/relationships/audio" Target="../media/audio6.wav"/><Relationship Id="rId53" Type="http://schemas.openxmlformats.org/officeDocument/2006/relationships/image" Target="../media/image61.png"/><Relationship Id="rId5" Type="http://schemas.openxmlformats.org/officeDocument/2006/relationships/image" Target="../media/image24.png"/><Relationship Id="rId15" Type="http://schemas.openxmlformats.org/officeDocument/2006/relationships/image" Target="../media/image34.png"/><Relationship Id="rId23" Type="http://schemas.openxmlformats.org/officeDocument/2006/relationships/image" Target="../media/image40.png"/><Relationship Id="rId28" Type="http://schemas.openxmlformats.org/officeDocument/2006/relationships/image" Target="../media/image43.png"/><Relationship Id="rId36" Type="http://schemas.openxmlformats.org/officeDocument/2006/relationships/image" Target="../media/image49.jpeg"/><Relationship Id="rId49" Type="http://schemas.openxmlformats.org/officeDocument/2006/relationships/image" Target="../media/image9.gif"/><Relationship Id="rId10" Type="http://schemas.openxmlformats.org/officeDocument/2006/relationships/image" Target="../media/image29.gif"/><Relationship Id="rId19" Type="http://schemas.openxmlformats.org/officeDocument/2006/relationships/image" Target="../media/image38.png"/><Relationship Id="rId31" Type="http://schemas.openxmlformats.org/officeDocument/2006/relationships/image" Target="../media/image45.gif"/><Relationship Id="rId44" Type="http://schemas.openxmlformats.org/officeDocument/2006/relationships/image" Target="../media/image55.jpeg"/><Relationship Id="rId52" Type="http://schemas.openxmlformats.org/officeDocument/2006/relationships/image" Target="../media/image60.png"/><Relationship Id="rId4" Type="http://schemas.openxmlformats.org/officeDocument/2006/relationships/image" Target="../media/image23.png"/><Relationship Id="rId9" Type="http://schemas.openxmlformats.org/officeDocument/2006/relationships/image" Target="../media/image28.gif"/><Relationship Id="rId14" Type="http://schemas.openxmlformats.org/officeDocument/2006/relationships/image" Target="../media/image33.png"/><Relationship Id="rId22" Type="http://schemas.microsoft.com/office/2007/relationships/hdphoto" Target="../media/hdphoto2.wdp"/><Relationship Id="rId27" Type="http://schemas.openxmlformats.org/officeDocument/2006/relationships/image" Target="../media/image42.png"/><Relationship Id="rId30" Type="http://schemas.microsoft.com/office/2007/relationships/hdphoto" Target="../media/hdphoto5.wdp"/><Relationship Id="rId35" Type="http://schemas.openxmlformats.org/officeDocument/2006/relationships/image" Target="../media/image48.png"/><Relationship Id="rId43" Type="http://schemas.openxmlformats.org/officeDocument/2006/relationships/audio" Target="../media/audio5.wav"/><Relationship Id="rId48" Type="http://schemas.openxmlformats.org/officeDocument/2006/relationships/image" Target="../media/image57.jpeg"/><Relationship Id="rId8" Type="http://schemas.openxmlformats.org/officeDocument/2006/relationships/image" Target="../media/image27.gif"/><Relationship Id="rId51" Type="http://schemas.openxmlformats.org/officeDocument/2006/relationships/image" Target="../media/image5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1 -2447.wav">
            <a:hlinkClick r:id="" action="ppaction://media"/>
          </p:cNvPr>
          <p:cNvPicPr>
            <a:picLocks noRot="1" noChangeAspect="1"/>
          </p:cNvPicPr>
          <p:nvPr>
            <a:wavAudioFile r:embed="rId1" name="01 - une île au soleil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2" descr="C:\Users\Solenn\Desktop\zzzzzzxxxx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 -2385.wav">
            <a:hlinkClick r:id="" action="ppaction://media"/>
          </p:cNvPr>
          <p:cNvPicPr>
            <a:picLocks noRot="1" noChangeAspect="1"/>
          </p:cNvPicPr>
          <p:nvPr>
            <a:wavAudioFile r:embed="rId2" name="03 - si tu vas à rio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1 -2385.wav">
            <a:hlinkClick r:id="" action="ppaction://media"/>
          </p:cNvPr>
          <p:cNvPicPr>
            <a:picLocks noRot="1" noChangeAspect="1"/>
          </p:cNvPicPr>
          <p:nvPr>
            <a:wavAudioFile r:embed="rId3" name="01 - Demain tu te Maries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Mich2385.wav">
            <a:hlinkClick r:id="" action="ppaction://media"/>
          </p:cNvPr>
          <p:cNvPicPr>
            <a:picLocks noRot="1" noChangeAspect="1"/>
          </p:cNvPicPr>
          <p:nvPr>
            <a:wavAudioFile r:embed="rId4" name="Michel Delpech - Chez Laurett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1827213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Ellipse 15"/>
          <p:cNvSpPr/>
          <p:nvPr/>
        </p:nvSpPr>
        <p:spPr bwMode="auto">
          <a:xfrm rot="7484241">
            <a:off x="5290344" y="2872581"/>
            <a:ext cx="1155700" cy="1125538"/>
          </a:xfrm>
          <a:prstGeom prst="ellipse">
            <a:avLst/>
          </a:pr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26011"/>
            <a:ext cx="3672408" cy="3317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1759"/>
            </a:avLst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1" descr="C:\Users\Solenn\Desktop\1960 Henri Salvador - Une ile au soleil\Recto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46263"/>
            <a:ext cx="3095625" cy="304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3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3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5888"/>
            <a:ext cx="8856662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-12700"/>
            <a:ext cx="6624637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2627313" y="1125538"/>
            <a:ext cx="4248150" cy="4525962"/>
          </a:xfrm>
          <a:prstGeom prst="frame">
            <a:avLst>
              <a:gd name="adj1" fmla="val 301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Solenn\Desktop\1960 Henri Salvador - Une ile au soleil\Commentair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1246188"/>
            <a:ext cx="3986213" cy="4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lenn\Desktop\bbbb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788150" cy="507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Solenn\Desktop\bbbbb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" y="2381"/>
            <a:ext cx="9148763" cy="685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10" descr="C:\Users\Solenn\Desktop\aaaa_InPixio11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279900"/>
            <a:ext cx="2936875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26" name="Picture 2" descr="C:\Users\Solenn\Music\Downloads\01uneleausolei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548" y="2146232"/>
            <a:ext cx="2691954" cy="310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olenn\Music\Downloads\02riobamba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982" y="2896974"/>
            <a:ext cx="2058790" cy="325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olenn\Music\Downloads\03borabora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643" y="3593357"/>
            <a:ext cx="2155961" cy="332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olenn\Music\Downloads\04majoliepetitef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081" y="4291629"/>
            <a:ext cx="3410592" cy="38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388100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88100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3176588"/>
            <a:ext cx="857250" cy="220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246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8117" y="970317"/>
            <a:ext cx="1811878" cy="118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3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3906838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850" y="3298825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1325563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6" descr="C:\Users\Marie-Jose\Desktop\SMYLET\3 (FILEmi (2)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2900" y="2016125"/>
            <a:ext cx="1262063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954044" y="5042694"/>
            <a:ext cx="200025" cy="51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87700"/>
            <a:ext cx="822325" cy="219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25" y="3865563"/>
            <a:ext cx="1468438" cy="154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3876675"/>
            <a:ext cx="330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" descr="C:\Users\christelle\Desktop\che.jp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3565525"/>
            <a:ext cx="20875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" descr="C:\Users\christelle\Desktop\che.jp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" descr="D:\SMYLET\BOUGEOIR 2.png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17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" descr="D:\SMYLET\BOUGEOIR 2.png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388" y="21717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64" descr="C:\Users\Solenn\Desktop\111.jp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1476375"/>
            <a:ext cx="1058863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2" descr="C:\Users\christelle\Desktop\Image2.png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6303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3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9369" y="2062793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51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473" y="4935766"/>
            <a:ext cx="713679" cy="9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68" y="4094163"/>
            <a:ext cx="628650" cy="185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213" y="1325563"/>
            <a:ext cx="1296987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4475" y="2033588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5" y="27003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373438"/>
            <a:ext cx="1290637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D:\SMYLET\1 (FILEmini.jp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3910013"/>
            <a:ext cx="1312862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Ellipse 61"/>
          <p:cNvSpPr/>
          <p:nvPr/>
        </p:nvSpPr>
        <p:spPr bwMode="auto">
          <a:xfrm rot="3669725">
            <a:off x="6852443" y="1554957"/>
            <a:ext cx="373063" cy="368300"/>
          </a:xfrm>
          <a:prstGeom prst="ellipse">
            <a:avLst/>
          </a:prstGeom>
          <a:blipFill dpi="0"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60" name="Picture 56" descr="C:\Users\Marie-Jose\Desktop\NUMEROS JUKEBOX NOIR\1 (FILEminimizer).jpg">
            <a:hlinkClick r:id="" action="ppaction://noaction" highlightClick="1">
              <a:snd r:embed="rId41" name="01 - une île au soleil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146425"/>
            <a:ext cx="785813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1" name="Picture 2" descr="C:\Users\Marie-Jose\Desktop\NUMEROS JUKEBOX NOIR\2 (FILEminimizer).jpg">
            <a:hlinkClick r:id="" action="ppaction://noaction" highlightClick="1">
              <a:snd r:embed="rId43" name="02 - riobamba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765550"/>
            <a:ext cx="785813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2" name="Picture 3" descr="C:\Users\Marie-Jose\Desktop\NUMEROS JUKEBOX NOIR\3 (FILEminimizer).jpg">
            <a:hlinkClick r:id="" action="ppaction://noaction" highlightClick="1">
              <a:snd r:embed="rId45" name="03 - bora bora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4389438"/>
            <a:ext cx="762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4" descr="C:\Users\Marie-Jose\Desktop\NUMEROS JUKEBOX NOIR\4 (FILEminimizer).jpg">
            <a:hlinkClick r:id="" action="ppaction://noaction" highlightClick="1">
              <a:snd r:embed="rId47" name="04 - ma jolie petite fleur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625" y="5021263"/>
            <a:ext cx="762000" cy="41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7413625" y="3138488"/>
            <a:ext cx="501650" cy="2271712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161088" y="3141663"/>
            <a:ext cx="501650" cy="2268537"/>
          </a:xfrm>
          <a:prstGeom prst="frame">
            <a:avLst>
              <a:gd name="adj1" fmla="val 17981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166" name="Picture 11" descr="C:\Users\Solenn\Desktop\1960 Henri Salvador - Une ile au soleil\Recto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263" y="1654175"/>
            <a:ext cx="1400175" cy="137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813175" y="1560513"/>
            <a:ext cx="1500188" cy="1571625"/>
          </a:xfrm>
          <a:prstGeom prst="frame">
            <a:avLst>
              <a:gd name="adj1" fmla="val 5772"/>
            </a:avLst>
          </a:prstGeom>
          <a:blipFill dpi="0" rotWithShape="1">
            <a:blip r:embed="rId4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54" descr="C:\Users\Solenn\Desktop\Image1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894" y="2847975"/>
            <a:ext cx="2427287" cy="344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69" descr="C:\Users\Jclaude\Desktop\Image1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650" y="5465763"/>
            <a:ext cx="6791325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Office PowerPoint</Application>
  <PresentationFormat>Affichage à l'écran (4:3)</PresentationFormat>
  <Paragraphs>4</Paragraphs>
  <Slides>4</Slides>
  <Notes>4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2024-11-30T09:52:59Z</dcterms:modified>
</cp:coreProperties>
</file>