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removePersonalInfoOnSave="1" saveSubsetFonts="1">
  <p:sldMasterIdLst>
    <p:sldMasterId id="2147483648" r:id="rId1"/>
  </p:sldMasterIdLst>
  <p:notesMasterIdLst>
    <p:notesMasterId r:id="rId7"/>
  </p:notesMasterIdLst>
  <p:sldIdLst>
    <p:sldId id="351" r:id="rId2"/>
    <p:sldId id="352" r:id="rId3"/>
    <p:sldId id="353" r:id="rId4"/>
    <p:sldId id="355" r:id="rId5"/>
    <p:sldId id="356" r:id="rId6"/>
  </p:sldIdLst>
  <p:sldSz cx="9144000" cy="6858000" type="screen4x3"/>
  <p:notesSz cx="6858000" cy="9144000"/>
  <p:defaultTextStyle>
    <a:defPPr>
      <a:defRPr lang="he-I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MhzfI0Mb0aE+34B8iSaBMg==" hashData="0l6EcIhDZzdHCQTtInjC/F996D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12F"/>
    <a:srgbClr val="FFC91D"/>
    <a:srgbClr val="FF9BE5"/>
    <a:srgbClr val="FF69D8"/>
    <a:srgbClr val="9E0075"/>
    <a:srgbClr val="860C6F"/>
    <a:srgbClr val="292929"/>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8653" autoAdjust="0"/>
    <p:restoredTop sz="94660" autoAdjust="0"/>
  </p:normalViewPr>
  <p:slideViewPr>
    <p:cSldViewPr>
      <p:cViewPr>
        <p:scale>
          <a:sx n="80" d="100"/>
          <a:sy n="80" d="100"/>
        </p:scale>
        <p:origin x="-1152" y="-26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rtl="1">
              <a:defRPr sz="1200">
                <a:latin typeface="Arial" charset="0"/>
                <a:cs typeface="Arial" charset="0"/>
              </a:defRPr>
            </a:lvl1pPr>
          </a:lstStyle>
          <a:p>
            <a:pPr>
              <a:defRPr/>
            </a:pPr>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rtl="1">
              <a:defRPr sz="1200">
                <a:latin typeface="Arial" charset="0"/>
                <a:cs typeface="Arial" charset="0"/>
              </a:defRPr>
            </a:lvl1pPr>
          </a:lstStyle>
          <a:p>
            <a:pPr>
              <a:defRPr/>
            </a:pPr>
            <a:fld id="{0398AC12-B03E-4F81-9681-BEE1360EA123}" type="datetimeFigureOut">
              <a:rPr lang="fr-FR"/>
              <a:pPr>
                <a:defRPr/>
              </a:pPr>
              <a:t>21/12/2024</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fr-FR" noProof="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noProof="0" smtClean="0"/>
              <a:t>Modifiez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rtl="1">
              <a:defRPr sz="1200">
                <a:latin typeface="Arial" charset="0"/>
                <a:cs typeface="Arial" charset="0"/>
              </a:defRPr>
            </a:lvl1pPr>
          </a:lstStyle>
          <a:p>
            <a:pPr>
              <a:defRPr/>
            </a:pPr>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rtl="1">
              <a:defRPr sz="1200">
                <a:latin typeface="Arial" charset="0"/>
                <a:cs typeface="Arial" charset="0"/>
              </a:defRPr>
            </a:lvl1pPr>
          </a:lstStyle>
          <a:p>
            <a:pPr>
              <a:defRPr/>
            </a:pPr>
            <a:fld id="{8556468D-6CD2-4C9F-A1B6-3432C5A6FE1F}" type="slidenum">
              <a:rPr lang="fr-FR"/>
              <a:pPr>
                <a:defRPr/>
              </a:pPr>
              <a:t>‹N°›</a:t>
            </a:fld>
            <a:endParaRPr lang="fr-FR"/>
          </a:p>
        </p:txBody>
      </p:sp>
    </p:spTree>
    <p:extLst>
      <p:ext uri="{BB962C8B-B14F-4D97-AF65-F5344CB8AC3E}">
        <p14:creationId xmlns:p14="http://schemas.microsoft.com/office/powerpoint/2010/main" val="172527161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Modifiez le style des sous-titres du masque</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566CC86A-466F-4487-9842-45A002BFB1BD}" type="slidenum">
              <a:rPr lang="he-IL" altLang="fr-FR"/>
              <a:pPr>
                <a:defRPr/>
              </a:pPr>
              <a:t>‹N°›</a:t>
            </a:fld>
            <a:endParaRPr lang="fr-FR" altLang="fr-FR"/>
          </a:p>
        </p:txBody>
      </p:sp>
    </p:spTree>
    <p:extLst>
      <p:ext uri="{BB962C8B-B14F-4D97-AF65-F5344CB8AC3E}">
        <p14:creationId xmlns:p14="http://schemas.microsoft.com/office/powerpoint/2010/main" val="233954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5FE28014-C0B4-4BF4-8DE6-850FD17EB8A6}" type="slidenum">
              <a:rPr lang="he-IL" altLang="fr-FR"/>
              <a:pPr>
                <a:defRPr/>
              </a:pPr>
              <a:t>‹N°›</a:t>
            </a:fld>
            <a:endParaRPr lang="fr-FR" altLang="fr-FR"/>
          </a:p>
        </p:txBody>
      </p:sp>
    </p:spTree>
    <p:extLst>
      <p:ext uri="{BB962C8B-B14F-4D97-AF65-F5344CB8AC3E}">
        <p14:creationId xmlns:p14="http://schemas.microsoft.com/office/powerpoint/2010/main" val="29754056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FB6FE00F-51E7-4DEE-89EF-6D95ED1B782F}" type="slidenum">
              <a:rPr lang="he-IL" altLang="fr-FR"/>
              <a:pPr>
                <a:defRPr/>
              </a:pPr>
              <a:t>‹N°›</a:t>
            </a:fld>
            <a:endParaRPr lang="fr-FR" altLang="fr-FR"/>
          </a:p>
        </p:txBody>
      </p:sp>
    </p:spTree>
    <p:extLst>
      <p:ext uri="{BB962C8B-B14F-4D97-AF65-F5344CB8AC3E}">
        <p14:creationId xmlns:p14="http://schemas.microsoft.com/office/powerpoint/2010/main" val="695135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pPr>
              <a:defRPr/>
            </a:pPr>
            <a:fld id="{A26F33D3-C6E1-4161-840F-4012F28C8074}" type="slidenum">
              <a:rPr lang="he-IL" altLang="fr-FR"/>
              <a:pPr>
                <a:defRPr/>
              </a:pPr>
              <a:t>‹N°›</a:t>
            </a:fld>
            <a:endParaRPr lang="fr-FR" altLang="fr-FR"/>
          </a:p>
        </p:txBody>
      </p:sp>
    </p:spTree>
    <p:extLst>
      <p:ext uri="{BB962C8B-B14F-4D97-AF65-F5344CB8AC3E}">
        <p14:creationId xmlns:p14="http://schemas.microsoft.com/office/powerpoint/2010/main" val="3542491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8"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9" name="Rectangle 6"/>
          <p:cNvSpPr>
            <a:spLocks noGrp="1" noChangeArrowheads="1"/>
          </p:cNvSpPr>
          <p:nvPr>
            <p:ph type="sldNum" sz="quarter" idx="12"/>
          </p:nvPr>
        </p:nvSpPr>
        <p:spPr>
          <a:ln/>
        </p:spPr>
        <p:txBody>
          <a:bodyPr/>
          <a:lstStyle>
            <a:lvl1pPr>
              <a:defRPr/>
            </a:lvl1pPr>
          </a:lstStyle>
          <a:p>
            <a:pPr>
              <a:defRPr/>
            </a:pPr>
            <a:fld id="{BD03C1F8-0BC0-465A-AFC2-205FAB1387E8}" type="slidenum">
              <a:rPr lang="he-IL" altLang="fr-FR"/>
              <a:pPr>
                <a:defRPr/>
              </a:pPr>
              <a:t>‹N°›</a:t>
            </a:fld>
            <a:endParaRPr lang="fr-FR" altLang="fr-FR"/>
          </a:p>
        </p:txBody>
      </p:sp>
    </p:spTree>
    <p:extLst>
      <p:ext uri="{BB962C8B-B14F-4D97-AF65-F5344CB8AC3E}">
        <p14:creationId xmlns:p14="http://schemas.microsoft.com/office/powerpoint/2010/main" val="2755088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4"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5" name="Rectangle 6"/>
          <p:cNvSpPr>
            <a:spLocks noGrp="1" noChangeArrowheads="1"/>
          </p:cNvSpPr>
          <p:nvPr>
            <p:ph type="sldNum" sz="quarter" idx="12"/>
          </p:nvPr>
        </p:nvSpPr>
        <p:spPr>
          <a:ln/>
        </p:spPr>
        <p:txBody>
          <a:bodyPr/>
          <a:lstStyle>
            <a:lvl1pPr>
              <a:defRPr/>
            </a:lvl1pPr>
          </a:lstStyle>
          <a:p>
            <a:pPr>
              <a:defRPr/>
            </a:pPr>
            <a:fld id="{53180074-F7FE-4641-99E4-8F7DAC9491CD}" type="slidenum">
              <a:rPr lang="he-IL" altLang="fr-FR"/>
              <a:pPr>
                <a:defRPr/>
              </a:pPr>
              <a:t>‹N°›</a:t>
            </a:fld>
            <a:endParaRPr lang="fr-FR" altLang="fr-FR"/>
          </a:p>
        </p:txBody>
      </p:sp>
    </p:spTree>
    <p:extLst>
      <p:ext uri="{BB962C8B-B14F-4D97-AF65-F5344CB8AC3E}">
        <p14:creationId xmlns:p14="http://schemas.microsoft.com/office/powerpoint/2010/main" val="33255360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3"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4" name="Rectangle 6"/>
          <p:cNvSpPr>
            <a:spLocks noGrp="1" noChangeArrowheads="1"/>
          </p:cNvSpPr>
          <p:nvPr>
            <p:ph type="sldNum" sz="quarter" idx="12"/>
          </p:nvPr>
        </p:nvSpPr>
        <p:spPr>
          <a:ln/>
        </p:spPr>
        <p:txBody>
          <a:bodyPr/>
          <a:lstStyle>
            <a:lvl1pPr>
              <a:defRPr/>
            </a:lvl1pPr>
          </a:lstStyle>
          <a:p>
            <a:pPr>
              <a:defRPr/>
            </a:pPr>
            <a:fld id="{520C7B5C-FC88-4ED1-B301-601CDC5B9AB0}" type="slidenum">
              <a:rPr lang="he-IL" altLang="fr-FR"/>
              <a:pPr>
                <a:defRPr/>
              </a:pPr>
              <a:t>‹N°›</a:t>
            </a:fld>
            <a:endParaRPr lang="fr-FR" altLang="fr-FR"/>
          </a:p>
        </p:txBody>
      </p:sp>
    </p:spTree>
    <p:extLst>
      <p:ext uri="{BB962C8B-B14F-4D97-AF65-F5344CB8AC3E}">
        <p14:creationId xmlns:p14="http://schemas.microsoft.com/office/powerpoint/2010/main" val="4174994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pPr>
              <a:defRPr/>
            </a:pPr>
            <a:fld id="{22EAAC00-678A-4149-A679-3B9C657FDC54}" type="slidenum">
              <a:rPr lang="he-IL" altLang="fr-FR"/>
              <a:pPr>
                <a:defRPr/>
              </a:pPr>
              <a:t>‹N°›</a:t>
            </a:fld>
            <a:endParaRPr lang="fr-FR" altLang="fr-FR"/>
          </a:p>
        </p:txBody>
      </p:sp>
    </p:spTree>
    <p:extLst>
      <p:ext uri="{BB962C8B-B14F-4D97-AF65-F5344CB8AC3E}">
        <p14:creationId xmlns:p14="http://schemas.microsoft.com/office/powerpoint/2010/main" val="9257675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6"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7" name="Rectangle 6"/>
          <p:cNvSpPr>
            <a:spLocks noGrp="1" noChangeArrowheads="1"/>
          </p:cNvSpPr>
          <p:nvPr>
            <p:ph type="sldNum" sz="quarter" idx="12"/>
          </p:nvPr>
        </p:nvSpPr>
        <p:spPr>
          <a:ln/>
        </p:spPr>
        <p:txBody>
          <a:bodyPr/>
          <a:lstStyle>
            <a:lvl1pPr>
              <a:defRPr/>
            </a:lvl1pPr>
          </a:lstStyle>
          <a:p>
            <a:pPr>
              <a:defRPr/>
            </a:pPr>
            <a:fld id="{89573421-3077-4DC7-AC2A-63E7CDEDAB48}" type="slidenum">
              <a:rPr lang="he-IL" altLang="fr-FR"/>
              <a:pPr>
                <a:defRPr/>
              </a:pPr>
              <a:t>‹N°›</a:t>
            </a:fld>
            <a:endParaRPr lang="fr-FR" altLang="fr-FR"/>
          </a:p>
        </p:txBody>
      </p:sp>
    </p:spTree>
    <p:extLst>
      <p:ext uri="{BB962C8B-B14F-4D97-AF65-F5344CB8AC3E}">
        <p14:creationId xmlns:p14="http://schemas.microsoft.com/office/powerpoint/2010/main" val="8453274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A2BFEE10-C7BE-4482-B969-B2A431B0C357}" type="slidenum">
              <a:rPr lang="he-IL" altLang="fr-FR"/>
              <a:pPr>
                <a:defRPr/>
              </a:pPr>
              <a:t>‹N°›</a:t>
            </a:fld>
            <a:endParaRPr lang="fr-FR" altLang="fr-FR"/>
          </a:p>
        </p:txBody>
      </p:sp>
    </p:spTree>
    <p:extLst>
      <p:ext uri="{BB962C8B-B14F-4D97-AF65-F5344CB8AC3E}">
        <p14:creationId xmlns:p14="http://schemas.microsoft.com/office/powerpoint/2010/main" val="13044534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Rectangle 4"/>
          <p:cNvSpPr>
            <a:spLocks noGrp="1" noChangeArrowheads="1"/>
          </p:cNvSpPr>
          <p:nvPr>
            <p:ph type="dt" sz="half" idx="10"/>
          </p:nvPr>
        </p:nvSpPr>
        <p:spPr>
          <a:ln/>
        </p:spPr>
        <p:txBody>
          <a:bodyPr/>
          <a:lstStyle>
            <a:lvl1pPr>
              <a:defRPr/>
            </a:lvl1pPr>
          </a:lstStyle>
          <a:p>
            <a:pPr>
              <a:defRPr/>
            </a:pPr>
            <a:endParaRPr lang="fr-FR" altLang="fr-FR"/>
          </a:p>
        </p:txBody>
      </p:sp>
      <p:sp>
        <p:nvSpPr>
          <p:cNvPr id="5" name="Rectangle 5"/>
          <p:cNvSpPr>
            <a:spLocks noGrp="1" noChangeArrowheads="1"/>
          </p:cNvSpPr>
          <p:nvPr>
            <p:ph type="ftr" sz="quarter" idx="11"/>
          </p:nvPr>
        </p:nvSpPr>
        <p:spPr>
          <a:ln/>
        </p:spPr>
        <p:txBody>
          <a:bodyPr/>
          <a:lstStyle>
            <a:lvl1pPr>
              <a:defRPr/>
            </a:lvl1pPr>
          </a:lstStyle>
          <a:p>
            <a:pPr>
              <a:defRPr/>
            </a:pPr>
            <a:endParaRPr lang="fr-FR" altLang="fr-FR"/>
          </a:p>
        </p:txBody>
      </p:sp>
      <p:sp>
        <p:nvSpPr>
          <p:cNvPr id="6" name="Rectangle 6"/>
          <p:cNvSpPr>
            <a:spLocks noGrp="1" noChangeArrowheads="1"/>
          </p:cNvSpPr>
          <p:nvPr>
            <p:ph type="sldNum" sz="quarter" idx="12"/>
          </p:nvPr>
        </p:nvSpPr>
        <p:spPr>
          <a:ln/>
        </p:spPr>
        <p:txBody>
          <a:bodyPr/>
          <a:lstStyle>
            <a:lvl1pPr>
              <a:defRPr/>
            </a:lvl1pPr>
          </a:lstStyle>
          <a:p>
            <a:pPr>
              <a:defRPr/>
            </a:pPr>
            <a:fld id="{FAEFA850-232E-4F97-9948-82937C070EF4}" type="slidenum">
              <a:rPr lang="he-IL" altLang="fr-FR"/>
              <a:pPr>
                <a:defRPr/>
              </a:pPr>
              <a:t>‹N°›</a:t>
            </a:fld>
            <a:endParaRPr lang="fr-FR" altLang="fr-FR"/>
          </a:p>
        </p:txBody>
      </p:sp>
    </p:spTree>
    <p:extLst>
      <p:ext uri="{BB962C8B-B14F-4D97-AF65-F5344CB8AC3E}">
        <p14:creationId xmlns:p14="http://schemas.microsoft.com/office/powerpoint/2010/main" val="25456983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6000">
              <a:schemeClr val="accent4">
                <a:lumMod val="10000"/>
              </a:schemeClr>
            </a:gs>
            <a:gs pos="86000">
              <a:srgbClr val="FFC91D"/>
            </a:gs>
            <a:gs pos="89000">
              <a:schemeClr val="accent4">
                <a:lumMod val="1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he-IL" altLang="fr-FR" smtClean="0"/>
              <a:t>לחץ כדי לערוך סגנון כותרת של תבנית בסיס</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he-IL" altLang="fr-FR" smtClean="0"/>
              <a:t>לחץ כדי לערוך סגנונות טקסט של תבנית בסיס</a:t>
            </a:r>
          </a:p>
          <a:p>
            <a:pPr lvl="1"/>
            <a:r>
              <a:rPr lang="he-IL" altLang="fr-FR" smtClean="0"/>
              <a:t>רמה שנייה</a:t>
            </a:r>
          </a:p>
          <a:p>
            <a:pPr lvl="2"/>
            <a:r>
              <a:rPr lang="he-IL" altLang="fr-FR" smtClean="0"/>
              <a:t>רמה שלישית</a:t>
            </a:r>
          </a:p>
          <a:p>
            <a:pPr lvl="3"/>
            <a:r>
              <a:rPr lang="he-IL" altLang="fr-FR" smtClean="0"/>
              <a:t>רמה רביעית</a:t>
            </a:r>
          </a:p>
          <a:p>
            <a:pPr lvl="4"/>
            <a:r>
              <a:rPr lang="he-IL" altLang="fr-FR" smtClean="0"/>
              <a:t>רמה חמישית</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rtl="1">
              <a:defRPr sz="1400">
                <a:latin typeface="Arial" charset="0"/>
                <a:cs typeface="Arial" charset="0"/>
              </a:defRPr>
            </a:lvl1pPr>
          </a:lstStyle>
          <a:p>
            <a:pPr>
              <a:defRPr/>
            </a:pPr>
            <a:endParaRPr lang="fr-FR" altLang="fr-F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rtl="1">
              <a:defRPr sz="1400">
                <a:latin typeface="Arial" charset="0"/>
                <a:cs typeface="Arial" charset="0"/>
              </a:defRPr>
            </a:lvl1pPr>
          </a:lstStyle>
          <a:p>
            <a:pPr>
              <a:defRPr/>
            </a:pPr>
            <a:endParaRPr lang="fr-FR" altLang="fr-FR"/>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rtl="1">
              <a:defRPr sz="1400">
                <a:latin typeface="Arial" charset="0"/>
                <a:cs typeface="Arial" charset="0"/>
              </a:defRPr>
            </a:lvl1pPr>
          </a:lstStyle>
          <a:p>
            <a:pPr>
              <a:defRPr/>
            </a:pPr>
            <a:fld id="{5F4DCB96-A7A1-4ACE-8AD4-E48B74597D68}" type="slidenum">
              <a:rPr lang="he-IL" altLang="fr-FR"/>
              <a:pPr>
                <a:defRPr/>
              </a:pPr>
              <a:t>‹N°›</a:t>
            </a:fld>
            <a:endParaRPr lang="fr-FR" altLang="fr-FR"/>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1" eaLnBrk="0" fontAlgn="base" hangingPunct="0">
        <a:spcBef>
          <a:spcPct val="0"/>
        </a:spcBef>
        <a:spcAft>
          <a:spcPct val="0"/>
        </a:spcAft>
        <a:defRPr sz="4400">
          <a:solidFill>
            <a:schemeClr val="tx2"/>
          </a:solidFill>
          <a:latin typeface="+mj-lt"/>
          <a:ea typeface="+mj-ea"/>
          <a:cs typeface="+mj-cs"/>
        </a:defRPr>
      </a:lvl1pPr>
      <a:lvl2pPr algn="ctr" rtl="1" eaLnBrk="0" fontAlgn="base" hangingPunct="0">
        <a:spcBef>
          <a:spcPct val="0"/>
        </a:spcBef>
        <a:spcAft>
          <a:spcPct val="0"/>
        </a:spcAft>
        <a:defRPr sz="4400">
          <a:solidFill>
            <a:schemeClr val="tx2"/>
          </a:solidFill>
          <a:latin typeface="Arial" charset="0"/>
          <a:cs typeface="Arial" charset="0"/>
        </a:defRPr>
      </a:lvl2pPr>
      <a:lvl3pPr algn="ctr" rtl="1" eaLnBrk="0" fontAlgn="base" hangingPunct="0">
        <a:spcBef>
          <a:spcPct val="0"/>
        </a:spcBef>
        <a:spcAft>
          <a:spcPct val="0"/>
        </a:spcAft>
        <a:defRPr sz="4400">
          <a:solidFill>
            <a:schemeClr val="tx2"/>
          </a:solidFill>
          <a:latin typeface="Arial" charset="0"/>
          <a:cs typeface="Arial" charset="0"/>
        </a:defRPr>
      </a:lvl3pPr>
      <a:lvl4pPr algn="ctr" rtl="1" eaLnBrk="0" fontAlgn="base" hangingPunct="0">
        <a:spcBef>
          <a:spcPct val="0"/>
        </a:spcBef>
        <a:spcAft>
          <a:spcPct val="0"/>
        </a:spcAft>
        <a:defRPr sz="4400">
          <a:solidFill>
            <a:schemeClr val="tx2"/>
          </a:solidFill>
          <a:latin typeface="Arial" charset="0"/>
          <a:cs typeface="Arial" charset="0"/>
        </a:defRPr>
      </a:lvl4pPr>
      <a:lvl5pPr algn="ctr" rtl="1" eaLnBrk="0" fontAlgn="base" hangingPunct="0">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eaLnBrk="0" fontAlgn="base" hangingPunct="0">
        <a:spcBef>
          <a:spcPct val="20000"/>
        </a:spcBef>
        <a:spcAft>
          <a:spcPct val="0"/>
        </a:spcAft>
        <a:buChar char="•"/>
        <a:defRPr sz="3200">
          <a:solidFill>
            <a:schemeClr val="tx1"/>
          </a:solidFill>
          <a:latin typeface="+mn-lt"/>
          <a:ea typeface="+mn-ea"/>
          <a:cs typeface="+mn-cs"/>
        </a:defRPr>
      </a:lvl1pPr>
      <a:lvl2pPr marL="742950" indent="-285750" algn="r" rtl="1" eaLnBrk="0" fontAlgn="base" hangingPunct="0">
        <a:spcBef>
          <a:spcPct val="20000"/>
        </a:spcBef>
        <a:spcAft>
          <a:spcPct val="0"/>
        </a:spcAft>
        <a:buChar char="–"/>
        <a:defRPr sz="2800">
          <a:solidFill>
            <a:schemeClr val="tx1"/>
          </a:solidFill>
          <a:latin typeface="+mn-lt"/>
          <a:cs typeface="+mn-cs"/>
        </a:defRPr>
      </a:lvl2pPr>
      <a:lvl3pPr marL="1143000" indent="-228600" algn="r" rtl="1" eaLnBrk="0" fontAlgn="base" hangingPunct="0">
        <a:spcBef>
          <a:spcPct val="20000"/>
        </a:spcBef>
        <a:spcAft>
          <a:spcPct val="0"/>
        </a:spcAft>
        <a:buChar char="•"/>
        <a:defRPr sz="2400">
          <a:solidFill>
            <a:schemeClr val="tx1"/>
          </a:solidFill>
          <a:latin typeface="+mn-lt"/>
          <a:cs typeface="+mn-cs"/>
        </a:defRPr>
      </a:lvl3pPr>
      <a:lvl4pPr marL="1600200" indent="-228600" algn="r" rtl="1" eaLnBrk="0" fontAlgn="base" hangingPunct="0">
        <a:spcBef>
          <a:spcPct val="20000"/>
        </a:spcBef>
        <a:spcAft>
          <a:spcPct val="0"/>
        </a:spcAft>
        <a:buChar char="–"/>
        <a:defRPr sz="2000">
          <a:solidFill>
            <a:schemeClr val="tx1"/>
          </a:solidFill>
          <a:latin typeface="+mn-lt"/>
          <a:cs typeface="+mn-cs"/>
        </a:defRPr>
      </a:lvl4pPr>
      <a:lvl5pPr marL="2057400" indent="-228600" algn="r" rtl="1" eaLnBrk="0" fontAlgn="base" hangingPunct="0">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slideLayout" Target="../slideLayouts/slideLayout7.xml"/><Relationship Id="rId1" Type="http://schemas.openxmlformats.org/officeDocument/2006/relationships/audio" Target="../media/audio1.wav"/><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7.gif"/><Relationship Id="rId4" Type="http://schemas.openxmlformats.org/officeDocument/2006/relationships/image" Target="../media/image3.gif"/></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7.gif"/><Relationship Id="rId5" Type="http://schemas.openxmlformats.org/officeDocument/2006/relationships/image" Target="../media/image11.gif"/><Relationship Id="rId4" Type="http://schemas.openxmlformats.org/officeDocument/2006/relationships/image" Target="../media/image4.gif"/></Relationships>
</file>

<file path=ppt/slides/_rels/slide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7.gif"/><Relationship Id="rId5" Type="http://schemas.openxmlformats.org/officeDocument/2006/relationships/image" Target="../media/image2.gif"/><Relationship Id="rId4" Type="http://schemas.openxmlformats.org/officeDocument/2006/relationships/image" Target="../media/image3.gif"/></Relationships>
</file>

<file path=ppt/slides/_rels/slide5.xml.rels><?xml version="1.0" encoding="UTF-8" standalone="yes"?>
<Relationships xmlns="http://schemas.openxmlformats.org/package/2006/relationships"><Relationship Id="rId8" Type="http://schemas.openxmlformats.org/officeDocument/2006/relationships/image" Target="../media/image14.gif"/><Relationship Id="rId3" Type="http://schemas.openxmlformats.org/officeDocument/2006/relationships/image" Target="../media/image2.gif"/><Relationship Id="rId7" Type="http://schemas.openxmlformats.org/officeDocument/2006/relationships/image" Target="../media/image7.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8.gif"/><Relationship Id="rId4" Type="http://schemas.openxmlformats.org/officeDocument/2006/relationships/image" Target="../media/image13.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1" descr="C:\Users\JClaude\Desktop\aaaa_Modifié.jpe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5" y="-3175"/>
            <a:ext cx="91408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5" descr="Animation1"/>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606925" y="3695700"/>
            <a:ext cx="3822700" cy="302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ZoneTexte 2"/>
          <p:cNvSpPr txBox="1"/>
          <p:nvPr/>
        </p:nvSpPr>
        <p:spPr>
          <a:xfrm rot="20166873">
            <a:off x="957263" y="4465638"/>
            <a:ext cx="3309937" cy="1200150"/>
          </a:xfrm>
          <a:prstGeom prst="rect">
            <a:avLst/>
          </a:prstGeom>
          <a:noFill/>
        </p:spPr>
        <p:txBody>
          <a:bodyPr>
            <a:spAutoFit/>
          </a:bodyPr>
          <a:lstStyle/>
          <a:p>
            <a:pPr>
              <a:defRPr/>
            </a:pPr>
            <a:r>
              <a:rPr lang="fr-FR" sz="7200" b="1" i="1" dirty="0" smtClean="0">
                <a:solidFill>
                  <a:srgbClr val="DA8200"/>
                </a:solidFill>
                <a:effectLst>
                  <a:outerShdw blurRad="38100" dist="38100" dir="2700000" algn="tl">
                    <a:srgbClr val="000000">
                      <a:alpha val="43137"/>
                    </a:srgbClr>
                  </a:outerShdw>
                </a:effectLst>
                <a:latin typeface="Rockwell Extra Bold" panose="02060903040505020403" pitchFamily="18" charset="0"/>
              </a:rPr>
              <a:t>2025</a:t>
            </a:r>
            <a:endParaRPr lang="fr-FR" sz="7200" b="1" i="1" dirty="0">
              <a:solidFill>
                <a:srgbClr val="DA8200"/>
              </a:solidFill>
              <a:effectLst>
                <a:outerShdw blurRad="38100" dist="38100" dir="2700000" algn="tl">
                  <a:srgbClr val="000000">
                    <a:alpha val="43137"/>
                  </a:srgbClr>
                </a:outerShdw>
              </a:effectLst>
              <a:latin typeface="Rockwell Extra Bold" panose="02060903040505020403" pitchFamily="18" charset="0"/>
            </a:endParaRPr>
          </a:p>
        </p:txBody>
      </p:sp>
      <p:pic>
        <p:nvPicPr>
          <p:cNvPr id="2053" name="Image 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162675" y="188913"/>
            <a:ext cx="1990725" cy="20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Image 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345363" y="2208213"/>
            <a:ext cx="2100262" cy="2098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Sans2930.wav">
            <a:hlinkClick r:id="" action="ppaction://media"/>
          </p:cNvPr>
          <p:cNvPicPr>
            <a:picLocks noRot="1" noChangeAspect="1"/>
          </p:cNvPicPr>
          <p:nvPr>
            <a:wavAudioFile r:embed="rId1" name="SansTitre.wav"/>
          </p:nvPr>
        </p:nvPicPr>
        <p:blipFill>
          <a:blip r:embed="rId7">
            <a:extLst>
              <a:ext uri="{28A0092B-C50C-407E-A947-70E740481C1C}">
                <a14:useLocalDpi xmlns:a14="http://schemas.microsoft.com/office/drawing/2010/main" val="0"/>
              </a:ext>
            </a:extLst>
          </a:blip>
          <a:srcRect/>
          <a:stretch>
            <a:fillRect/>
          </a:stretch>
        </p:blipFill>
        <p:spPr bwMode="auto">
          <a:xfrm>
            <a:off x="4267200" y="3124200"/>
            <a:ext cx="6096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0" descr="C:\Users\JClaude\Desktop\Image12_détouré.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59767" y="598634"/>
            <a:ext cx="5202908" cy="3219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ZoneTexte 10"/>
          <p:cNvSpPr txBox="1"/>
          <p:nvPr/>
        </p:nvSpPr>
        <p:spPr>
          <a:xfrm rot="815759">
            <a:off x="3533775" y="2042546"/>
            <a:ext cx="1744663" cy="523875"/>
          </a:xfrm>
          <a:prstGeom prst="rect">
            <a:avLst/>
          </a:prstGeom>
          <a:noFill/>
        </p:spPr>
        <p:txBody>
          <a:bodyPr>
            <a:spAutoFit/>
          </a:bodyPr>
          <a:lstStyle/>
          <a:p>
            <a:pPr>
              <a:defRPr/>
            </a:pPr>
            <a:r>
              <a:rPr lang="fr-FR" sz="2800" b="1" i="1" dirty="0" smtClean="0">
                <a:solidFill>
                  <a:srgbClr val="FFFF00"/>
                </a:solidFill>
                <a:effectLst>
                  <a:outerShdw blurRad="38100" dist="38100" dir="2700000" algn="tl">
                    <a:srgbClr val="000000">
                      <a:alpha val="43137"/>
                    </a:srgbClr>
                  </a:outerShdw>
                </a:effectLst>
                <a:latin typeface="Rockwell Extra Bold" panose="02060903040505020403" pitchFamily="18" charset="0"/>
              </a:rPr>
              <a:t>2025</a:t>
            </a:r>
            <a:endParaRPr lang="fr-FR" sz="2800" b="1" i="1" dirty="0">
              <a:solidFill>
                <a:srgbClr val="FFFF00"/>
              </a:solidFill>
              <a:effectLst>
                <a:outerShdw blurRad="38100" dist="38100" dir="2700000" algn="tl">
                  <a:srgbClr val="000000">
                    <a:alpha val="43137"/>
                  </a:srgbClr>
                </a:outerShdw>
              </a:effectLst>
              <a:latin typeface="Rockwell Extra Bold" panose="02060903040505020403" pitchFamily="18" charset="0"/>
            </a:endParaRPr>
          </a:p>
        </p:txBody>
      </p:sp>
      <p:pic>
        <p:nvPicPr>
          <p:cNvPr id="2058" name="Image 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23528" y="4336257"/>
            <a:ext cx="1990725" cy="20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Cadre 13"/>
          <p:cNvSpPr/>
          <p:nvPr/>
        </p:nvSpPr>
        <p:spPr>
          <a:xfrm>
            <a:off x="0" y="0"/>
            <a:ext cx="9144000" cy="6858000"/>
          </a:xfrm>
          <a:prstGeom prst="frame">
            <a:avLst>
              <a:gd name="adj1" fmla="val 2476"/>
            </a:avLst>
          </a:prstGeom>
          <a:blipFill dpi="0" rotWithShape="1">
            <a:blip r:embed="rId9">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pic>
        <p:nvPicPr>
          <p:cNvPr id="2061" name="Image 2"/>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rot="-1234101">
            <a:off x="6122988" y="712788"/>
            <a:ext cx="1657350" cy="275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6" descr="nieuwjaar16"/>
          <p:cNvPicPr>
            <a:picLocks noChangeAspect="1" noChangeArrowheads="1" noCrop="1"/>
          </p:cNvPicPr>
          <p:nvPr/>
        </p:nvPicPr>
        <p:blipFill>
          <a:blip r:embed="rId11">
            <a:extLst>
              <a:ext uri="{28A0092B-C50C-407E-A947-70E740481C1C}">
                <a14:useLocalDpi xmlns:a14="http://schemas.microsoft.com/office/drawing/2010/main" val="0"/>
              </a:ext>
            </a:extLst>
          </a:blip>
          <a:srcRect/>
          <a:stretch>
            <a:fillRect/>
          </a:stretch>
        </p:blipFill>
        <p:spPr bwMode="auto">
          <a:xfrm>
            <a:off x="323528" y="3846918"/>
            <a:ext cx="4248472"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mph" presetSubtype="0" repeatCount="indefinite" fill="hold" grpId="1" nodeType="withEffect">
                                  <p:stCondLst>
                                    <p:cond delay="0"/>
                                  </p:stCondLst>
                                  <p:childTnLst>
                                    <p:anim calcmode="discrete" valueType="str">
                                      <p:cBhvr>
                                        <p:cTn id="6" dur="2000" fill="hold"/>
                                        <p:tgtEl>
                                          <p:spTgt spid="3"/>
                                        </p:tgtEl>
                                        <p:attrNameLst>
                                          <p:attrName>style.visibility</p:attrName>
                                        </p:attrNameLst>
                                      </p:cBhvr>
                                      <p:tavLst>
                                        <p:tav tm="0">
                                          <p:val>
                                            <p:strVal val="hidden"/>
                                          </p:val>
                                        </p:tav>
                                        <p:tav tm="50000">
                                          <p:val>
                                            <p:strVal val="visible"/>
                                          </p:val>
                                        </p:tav>
                                      </p:tavLst>
                                    </p:anim>
                                  </p:childTnLst>
                                </p:cTn>
                              </p:par>
                              <p:par>
                                <p:cTn id="7" presetID="1" presetClass="mediacall" presetSubtype="0" fill="hold" nodeType="withEffect">
                                  <p:stCondLst>
                                    <p:cond delay="0"/>
                                  </p:stCondLst>
                                  <p:childTnLst>
                                    <p:cmd type="call" cmd="playFrom(0.0)">
                                      <p:cBhvr>
                                        <p:cTn id="8" dur="1" fill="hold"/>
                                        <p:tgtEl>
                                          <p:spTgt spid="2"/>
                                        </p:tgtEl>
                                      </p:cBhvr>
                                    </p:cmd>
                                  </p:childTnLst>
                                </p:cTn>
                              </p:par>
                              <p:par>
                                <p:cTn id="9" presetID="53" presetClass="entr" presetSubtype="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000" fill="hold"/>
                                        <p:tgtEl>
                                          <p:spTgt spid="3"/>
                                        </p:tgtEl>
                                        <p:attrNameLst>
                                          <p:attrName>ppt_w</p:attrName>
                                        </p:attrNameLst>
                                      </p:cBhvr>
                                      <p:tavLst>
                                        <p:tav tm="0">
                                          <p:val>
                                            <p:fltVal val="0"/>
                                          </p:val>
                                        </p:tav>
                                        <p:tav tm="100000">
                                          <p:val>
                                            <p:strVal val="#ppt_w"/>
                                          </p:val>
                                        </p:tav>
                                      </p:tavLst>
                                    </p:anim>
                                    <p:anim calcmode="lin" valueType="num">
                                      <p:cBhvr>
                                        <p:cTn id="12" dur="1000" fill="hold"/>
                                        <p:tgtEl>
                                          <p:spTgt spid="3"/>
                                        </p:tgtEl>
                                        <p:attrNameLst>
                                          <p:attrName>ppt_h</p:attrName>
                                        </p:attrNameLst>
                                      </p:cBhvr>
                                      <p:tavLst>
                                        <p:tav tm="0">
                                          <p:val>
                                            <p:fltVal val="0"/>
                                          </p:val>
                                        </p:tav>
                                        <p:tav tm="100000">
                                          <p:val>
                                            <p:strVal val="#ppt_h"/>
                                          </p:val>
                                        </p:tav>
                                      </p:tavLst>
                                    </p:anim>
                                    <p:animEffect transition="in" filter="fade">
                                      <p:cBhvr>
                                        <p:cTn id="13" dur="1000"/>
                                        <p:tgtEl>
                                          <p:spTgt spid="3"/>
                                        </p:tgtEl>
                                      </p:cBhvr>
                                    </p:animEffect>
                                  </p:childTnLst>
                                </p:cTn>
                              </p:par>
                              <p:par>
                                <p:cTn id="14" presetID="35" presetClass="emph" presetSubtype="0" repeatCount="indefinite" fill="hold" grpId="1" nodeType="withEffect">
                                  <p:stCondLst>
                                    <p:cond delay="0"/>
                                  </p:stCondLst>
                                  <p:childTnLst>
                                    <p:anim calcmode="discrete" valueType="str">
                                      <p:cBhvr>
                                        <p:cTn id="15" dur="5000" fill="hold"/>
                                        <p:tgtEl>
                                          <p:spTgt spid="11"/>
                                        </p:tgtEl>
                                        <p:attrNameLst>
                                          <p:attrName>style.visibility</p:attrName>
                                        </p:attrNameLst>
                                      </p:cBhvr>
                                      <p:tavLst>
                                        <p:tav tm="0">
                                          <p:val>
                                            <p:strVal val="hidden"/>
                                          </p:val>
                                        </p:tav>
                                        <p:tav tm="50000">
                                          <p:val>
                                            <p:strVal val="visible"/>
                                          </p:val>
                                        </p:tav>
                                      </p:tavLst>
                                    </p:anim>
                                  </p:childTnLst>
                                </p:cTn>
                              </p:par>
                              <p:par>
                                <p:cTn id="16" presetID="53" presetClass="entr" presetSubtype="0" repeatCount="indefinite"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p:cTn id="18" dur="1000" fill="hold"/>
                                        <p:tgtEl>
                                          <p:spTgt spid="11"/>
                                        </p:tgtEl>
                                        <p:attrNameLst>
                                          <p:attrName>ppt_w</p:attrName>
                                        </p:attrNameLst>
                                      </p:cBhvr>
                                      <p:tavLst>
                                        <p:tav tm="0">
                                          <p:val>
                                            <p:fltVal val="0"/>
                                          </p:val>
                                        </p:tav>
                                        <p:tav tm="100000">
                                          <p:val>
                                            <p:strVal val="#ppt_w"/>
                                          </p:val>
                                        </p:tav>
                                      </p:tavLst>
                                    </p:anim>
                                    <p:anim calcmode="lin" valueType="num">
                                      <p:cBhvr>
                                        <p:cTn id="19" dur="1000" fill="hold"/>
                                        <p:tgtEl>
                                          <p:spTgt spid="11"/>
                                        </p:tgtEl>
                                        <p:attrNameLst>
                                          <p:attrName>ppt_h</p:attrName>
                                        </p:attrNameLst>
                                      </p:cBhvr>
                                      <p:tavLst>
                                        <p:tav tm="0">
                                          <p:val>
                                            <p:fltVal val="0"/>
                                          </p:val>
                                        </p:tav>
                                        <p:tav tm="100000">
                                          <p:val>
                                            <p:strVal val="#ppt_h"/>
                                          </p:val>
                                        </p:tav>
                                      </p:tavLst>
                                    </p:anim>
                                    <p:animEffect transition="in" filter="fade">
                                      <p:cBhvr>
                                        <p:cTn id="2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21" repeatCount="indefinite" fill="remove" display="0">
                  <p:stCondLst>
                    <p:cond delay="indefinite"/>
                  </p:stCondLst>
                  <p:endCondLst>
                    <p:cond evt="onStopAudio" delay="0">
                      <p:tgtEl>
                        <p:sldTgt/>
                      </p:tgtEl>
                    </p:cond>
                  </p:endCondLst>
                </p:cTn>
                <p:tgtEl>
                  <p:spTgt spid="2"/>
                </p:tgtEl>
              </p:cMediaNode>
            </p:audio>
          </p:childTnLst>
        </p:cTn>
      </p:par>
    </p:tnLst>
    <p:bldLst>
      <p:bldP spid="3" grpId="0"/>
      <p:bldP spid="3" grpId="1"/>
      <p:bldP spid="11" grpId="0"/>
      <p:bldP spid="11"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 descr="C:\Users\JClaude\Desktop\aaaa_Modifié.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 y="-3175"/>
            <a:ext cx="91408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Imag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22424" y="3585866"/>
            <a:ext cx="6117927" cy="3346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Imag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55650" y="3933825"/>
            <a:ext cx="1990725" cy="20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Imag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651500" y="1412875"/>
            <a:ext cx="3052763" cy="309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adre 6"/>
          <p:cNvSpPr/>
          <p:nvPr/>
        </p:nvSpPr>
        <p:spPr>
          <a:xfrm>
            <a:off x="0" y="0"/>
            <a:ext cx="9144000" cy="6858000"/>
          </a:xfrm>
          <a:prstGeom prst="frame">
            <a:avLst>
              <a:gd name="adj1" fmla="val 2476"/>
            </a:avLst>
          </a:prstGeom>
          <a:blipFill dpi="0" rotWithShape="1">
            <a:blip r:embed="rId5">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9" name="ZoneTexte 1"/>
          <p:cNvSpPr txBox="1">
            <a:spLocks noChangeArrowheads="1"/>
          </p:cNvSpPr>
          <p:nvPr/>
        </p:nvSpPr>
        <p:spPr bwMode="auto">
          <a:xfrm>
            <a:off x="1042988" y="808038"/>
            <a:ext cx="7345362"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FR" altLang="fr-FR" sz="2000" b="1" i="1">
                <a:solidFill>
                  <a:srgbClr val="FFFF00"/>
                </a:solidFill>
                <a:latin typeface="Times New Roman" pitchFamily="18" charset="0"/>
              </a:rPr>
              <a:t>Dans une année, chaque moment compte… Alors je vous souhaite :</a:t>
            </a:r>
            <a:br>
              <a:rPr lang="fr-FR" altLang="fr-FR" sz="2000" b="1" i="1">
                <a:solidFill>
                  <a:srgbClr val="FFFF00"/>
                </a:solidFill>
                <a:latin typeface="Times New Roman" pitchFamily="18" charset="0"/>
              </a:rPr>
            </a:br>
            <a:r>
              <a:rPr lang="fr-FR" altLang="fr-FR" sz="2000" b="1" i="1">
                <a:solidFill>
                  <a:srgbClr val="FFFF00"/>
                </a:solidFill>
                <a:latin typeface="Times New Roman" pitchFamily="18" charset="0"/>
              </a:rPr>
              <a:t>1 an d’Allégresse,</a:t>
            </a:r>
            <a:br>
              <a:rPr lang="fr-FR" altLang="fr-FR" sz="2000" b="1" i="1">
                <a:solidFill>
                  <a:srgbClr val="FFFF00"/>
                </a:solidFill>
                <a:latin typeface="Times New Roman" pitchFamily="18" charset="0"/>
              </a:rPr>
            </a:br>
            <a:r>
              <a:rPr lang="fr-FR" altLang="fr-FR" sz="2000" b="1" i="1">
                <a:solidFill>
                  <a:srgbClr val="FFFF00"/>
                </a:solidFill>
                <a:latin typeface="Times New Roman" pitchFamily="18" charset="0"/>
              </a:rPr>
              <a:t>12 mois de Plaisir,</a:t>
            </a:r>
            <a:br>
              <a:rPr lang="fr-FR" altLang="fr-FR" sz="2000" b="1" i="1">
                <a:solidFill>
                  <a:srgbClr val="FFFF00"/>
                </a:solidFill>
                <a:latin typeface="Times New Roman" pitchFamily="18" charset="0"/>
              </a:rPr>
            </a:br>
            <a:r>
              <a:rPr lang="fr-FR" altLang="fr-FR" sz="2000" b="1" i="1">
                <a:solidFill>
                  <a:srgbClr val="FFFF00"/>
                </a:solidFill>
                <a:latin typeface="Times New Roman" pitchFamily="18" charset="0"/>
              </a:rPr>
              <a:t>52 semaines de Bien-être,</a:t>
            </a:r>
            <a:br>
              <a:rPr lang="fr-FR" altLang="fr-FR" sz="2000" b="1" i="1">
                <a:solidFill>
                  <a:srgbClr val="FFFF00"/>
                </a:solidFill>
                <a:latin typeface="Times New Roman" pitchFamily="18" charset="0"/>
              </a:rPr>
            </a:br>
            <a:r>
              <a:rPr lang="fr-FR" altLang="fr-FR" sz="2000" b="1" i="1">
                <a:solidFill>
                  <a:srgbClr val="FFFF00"/>
                </a:solidFill>
                <a:latin typeface="Times New Roman" pitchFamily="18" charset="0"/>
              </a:rPr>
              <a:t>365 jours de Chance,</a:t>
            </a:r>
            <a:br>
              <a:rPr lang="fr-FR" altLang="fr-FR" sz="2000" b="1" i="1">
                <a:solidFill>
                  <a:srgbClr val="FFFF00"/>
                </a:solidFill>
                <a:latin typeface="Times New Roman" pitchFamily="18" charset="0"/>
              </a:rPr>
            </a:br>
            <a:r>
              <a:rPr lang="fr-FR" altLang="fr-FR" sz="2000" b="1" i="1">
                <a:solidFill>
                  <a:srgbClr val="FFFF00"/>
                </a:solidFill>
                <a:latin typeface="Times New Roman" pitchFamily="18" charset="0"/>
              </a:rPr>
              <a:t>8 760 heures de Succès,</a:t>
            </a:r>
            <a:br>
              <a:rPr lang="fr-FR" altLang="fr-FR" sz="2000" b="1" i="1">
                <a:solidFill>
                  <a:srgbClr val="FFFF00"/>
                </a:solidFill>
                <a:latin typeface="Times New Roman" pitchFamily="18" charset="0"/>
              </a:rPr>
            </a:br>
            <a:r>
              <a:rPr lang="fr-FR" altLang="fr-FR" sz="2000" b="1" i="1">
                <a:solidFill>
                  <a:srgbClr val="FFFF00"/>
                </a:solidFill>
                <a:latin typeface="Times New Roman" pitchFamily="18" charset="0"/>
              </a:rPr>
              <a:t>525 600 minutes d’Amour,</a:t>
            </a:r>
            <a:br>
              <a:rPr lang="fr-FR" altLang="fr-FR" sz="2000" b="1" i="1">
                <a:solidFill>
                  <a:srgbClr val="FFFF00"/>
                </a:solidFill>
                <a:latin typeface="Times New Roman" pitchFamily="18" charset="0"/>
              </a:rPr>
            </a:br>
            <a:r>
              <a:rPr lang="fr-FR" altLang="fr-FR" sz="2000" b="1" i="1">
                <a:solidFill>
                  <a:srgbClr val="FFFF00"/>
                </a:solidFill>
                <a:latin typeface="Times New Roman" pitchFamily="18" charset="0"/>
              </a:rPr>
              <a:t>pour un total de 31 536 000 secondes de bonheur !</a:t>
            </a:r>
            <a:br>
              <a:rPr lang="fr-FR" altLang="fr-FR" sz="2000" b="1" i="1">
                <a:solidFill>
                  <a:srgbClr val="FFFF00"/>
                </a:solidFill>
                <a:latin typeface="Times New Roman" pitchFamily="18" charset="0"/>
              </a:rPr>
            </a:br>
            <a:endParaRPr lang="fr-FR" altLang="fr-FR" sz="2000" b="1" i="1">
              <a:solidFill>
                <a:srgbClr val="FFFF00"/>
              </a:solidFill>
              <a:latin typeface="Times New Roman" pitchFamily="18"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mph" presetSubtype="10" repeatCount="indefinite" fill="hold" nodeType="withEffect">
                                  <p:stCondLst>
                                    <p:cond delay="0"/>
                                  </p:stCondLst>
                                  <p:iterate type="wd">
                                    <p:tmPct val="6000"/>
                                  </p:iterate>
                                  <p:childTnLst>
                                    <p:animClr clrSpc="hsl" dir="ccw">
                                      <p:cBhvr override="childStyle">
                                        <p:cTn id="6" dur="3000" fill="hold"/>
                                        <p:tgtEl>
                                          <p:spTgt spid="9">
                                            <p:txEl>
                                              <p:pRg st="0" end="0"/>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 descr="C:\Users\JClaude\Desktop\aaaa_Modifié.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 y="-3175"/>
            <a:ext cx="91408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Imag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81525" y="4376738"/>
            <a:ext cx="4679950" cy="2560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0" name="Imag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95288" y="2374900"/>
            <a:ext cx="4425950" cy="442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1" name="Image 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82319" y="3440739"/>
            <a:ext cx="1189037"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Cadre 5"/>
          <p:cNvSpPr/>
          <p:nvPr/>
        </p:nvSpPr>
        <p:spPr>
          <a:xfrm>
            <a:off x="0" y="0"/>
            <a:ext cx="9144000" cy="6858000"/>
          </a:xfrm>
          <a:prstGeom prst="frame">
            <a:avLst>
              <a:gd name="adj1" fmla="val 2476"/>
            </a:avLst>
          </a:prstGeom>
          <a:blipFill dpi="0" rotWithShape="1">
            <a:blip r:embed="rId6">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8" name="ZoneTexte 1"/>
          <p:cNvSpPr txBox="1">
            <a:spLocks noChangeArrowheads="1"/>
          </p:cNvSpPr>
          <p:nvPr/>
        </p:nvSpPr>
        <p:spPr bwMode="auto">
          <a:xfrm>
            <a:off x="909638" y="981075"/>
            <a:ext cx="7345362"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FR" altLang="fr-FR" sz="2000" b="1" i="1" dirty="0">
                <a:solidFill>
                  <a:srgbClr val="FFC000"/>
                </a:solidFill>
                <a:latin typeface="Times New Roman" pitchFamily="18" charset="0"/>
              </a:rPr>
              <a:t>En </a:t>
            </a:r>
            <a:r>
              <a:rPr lang="fr-FR" altLang="fr-FR" sz="2000" b="1" i="1" dirty="0" smtClean="0">
                <a:solidFill>
                  <a:srgbClr val="FFC000"/>
                </a:solidFill>
                <a:latin typeface="Times New Roman" pitchFamily="18" charset="0"/>
              </a:rPr>
              <a:t>2025,</a:t>
            </a:r>
            <a:r>
              <a:rPr lang="fr-FR" altLang="fr-FR" sz="2000" b="1" i="1" dirty="0">
                <a:solidFill>
                  <a:srgbClr val="FFC000"/>
                </a:solidFill>
                <a:latin typeface="Times New Roman" pitchFamily="18" charset="0"/>
              </a:rPr>
              <a:t> je lève mon verre de Champagne à votre Santé ! </a:t>
            </a:r>
          </a:p>
          <a:p>
            <a:pPr eaLnBrk="1" hangingPunct="1"/>
            <a:r>
              <a:rPr lang="fr-FR" altLang="fr-FR" sz="2000" b="1" i="1" dirty="0">
                <a:solidFill>
                  <a:srgbClr val="FFC000"/>
                </a:solidFill>
                <a:latin typeface="Times New Roman" pitchFamily="18" charset="0"/>
              </a:rPr>
              <a:t>Que cette nouvelle année soit pétillante de joie et de gaieté, que l’ivresse de l’Amour vous envahisse et adoucisse vos journées, que l’euphorie de l’Amitié accompagne vos soirées et que les bulles de Rire chatouillent chaque jour votre palais ! Je vous souhaite une superbe </a:t>
            </a:r>
            <a:r>
              <a:rPr lang="fr-FR" altLang="fr-FR" sz="2000" b="1" i="1" dirty="0" smtClean="0">
                <a:solidFill>
                  <a:srgbClr val="FFC000"/>
                </a:solidFill>
                <a:latin typeface="Times New Roman" pitchFamily="18" charset="0"/>
              </a:rPr>
              <a:t>année</a:t>
            </a:r>
            <a:endParaRPr lang="fr-FR" altLang="fr-FR" sz="2000" b="1" i="1" dirty="0">
              <a:solidFill>
                <a:srgbClr val="FFC000"/>
              </a:solidFill>
              <a:latin typeface="Times New Roman" pitchFamily="18"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mph" presetSubtype="10" repeatCount="indefinite" fill="hold" nodeType="withEffect">
                                  <p:stCondLst>
                                    <p:cond delay="0"/>
                                  </p:stCondLst>
                                  <p:iterate type="wd">
                                    <p:tmPct val="6000"/>
                                  </p:iterate>
                                  <p:childTnLst>
                                    <p:animClr clrSpc="hsl" dir="ccw">
                                      <p:cBhvr override="childStyle">
                                        <p:cTn id="6" dur="3000" fill="hold"/>
                                        <p:tgtEl>
                                          <p:spTgt spid="8">
                                            <p:txEl>
                                              <p:pRg st="0" end="0"/>
                                            </p:txEl>
                                          </p:spTgt>
                                        </p:tgtEl>
                                        <p:attrNameLst>
                                          <p:attrName>style.color</p:attrName>
                                        </p:attrNameLst>
                                      </p:cBhvr>
                                      <p:to>
                                        <a:schemeClr val="accent2"/>
                                      </p:to>
                                    </p:animClr>
                                  </p:childTnLst>
                                </p:cTn>
                              </p:par>
                              <p:par>
                                <p:cTn id="7" presetID="3" presetClass="emph" presetSubtype="10" repeatCount="indefinite" fill="hold" nodeType="withEffect">
                                  <p:stCondLst>
                                    <p:cond delay="0"/>
                                  </p:stCondLst>
                                  <p:iterate type="wd">
                                    <p:tmPct val="6000"/>
                                  </p:iterate>
                                  <p:childTnLst>
                                    <p:animClr clrSpc="hsl" dir="ccw">
                                      <p:cBhvr override="childStyle">
                                        <p:cTn id="8" dur="3000" fill="hold"/>
                                        <p:tgtEl>
                                          <p:spTgt spid="8">
                                            <p:txEl>
                                              <p:pRg st="1" end="1"/>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 descr="C:\Users\JClaude\Desktop\aaaa_Modifié.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 y="-3175"/>
            <a:ext cx="91408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Imag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4663904">
            <a:off x="2350294" y="3685381"/>
            <a:ext cx="1620838" cy="300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4" name="Imag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219700" y="1628775"/>
            <a:ext cx="3052763" cy="309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5" descr="Animation1"/>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370100" y="3925888"/>
            <a:ext cx="3962400" cy="284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Cadre 7"/>
          <p:cNvSpPr/>
          <p:nvPr/>
        </p:nvSpPr>
        <p:spPr>
          <a:xfrm>
            <a:off x="0" y="0"/>
            <a:ext cx="9144000" cy="6858000"/>
          </a:xfrm>
          <a:prstGeom prst="frame">
            <a:avLst>
              <a:gd name="adj1" fmla="val 2476"/>
            </a:avLst>
          </a:prstGeom>
          <a:blipFill dpi="0" rotWithShape="1">
            <a:blip r:embed="rId6">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sp>
        <p:nvSpPr>
          <p:cNvPr id="9" name="ZoneTexte 1"/>
          <p:cNvSpPr txBox="1">
            <a:spLocks noChangeArrowheads="1"/>
          </p:cNvSpPr>
          <p:nvPr/>
        </p:nvSpPr>
        <p:spPr bwMode="auto">
          <a:xfrm>
            <a:off x="931863" y="1125538"/>
            <a:ext cx="7343775"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FR" altLang="fr-FR" sz="2800" b="1" i="1" dirty="0">
                <a:solidFill>
                  <a:srgbClr val="FFC000"/>
                </a:solidFill>
                <a:latin typeface="Times New Roman" pitchFamily="18" charset="0"/>
              </a:rPr>
              <a:t>Pour cette nouvelle année, je vous souhaite : 2 fois plus de joie, 0 souci, 1 </a:t>
            </a:r>
            <a:r>
              <a:rPr lang="fr-FR" altLang="fr-FR" sz="3600" b="1" i="1" dirty="0">
                <a:solidFill>
                  <a:srgbClr val="FFC000"/>
                </a:solidFill>
                <a:latin typeface="Times New Roman" pitchFamily="18" charset="0"/>
              </a:rPr>
              <a:t>santé d’enfer</a:t>
            </a:r>
            <a:r>
              <a:rPr lang="fr-FR" altLang="fr-FR" sz="2800" b="1" i="1" dirty="0">
                <a:solidFill>
                  <a:srgbClr val="FFC000"/>
                </a:solidFill>
                <a:latin typeface="Times New Roman" pitchFamily="18" charset="0"/>
              </a:rPr>
              <a:t>, 4 tonnes de bonnes nouvelles !</a:t>
            </a:r>
          </a:p>
          <a:p>
            <a:pPr eaLnBrk="1" hangingPunct="1"/>
            <a:r>
              <a:rPr lang="fr-FR" altLang="fr-FR" sz="2800" b="1" i="1" dirty="0">
                <a:solidFill>
                  <a:srgbClr val="FFC000"/>
                </a:solidFill>
                <a:latin typeface="Times New Roman" pitchFamily="18" charset="0"/>
              </a:rPr>
              <a:t>Puisse cette nouvelle année, réaliser tous vos souhaits et rendre réalité vos rêves les plus secrets</a:t>
            </a:r>
            <a:r>
              <a:rPr lang="fr-FR" altLang="fr-FR" sz="2800" b="1" i="1" dirty="0" smtClean="0">
                <a:solidFill>
                  <a:srgbClr val="FFC000"/>
                </a:solidFill>
                <a:latin typeface="Times New Roman" pitchFamily="18" charset="0"/>
              </a:rPr>
              <a:t>…</a:t>
            </a:r>
            <a:endParaRPr lang="fr-FR" altLang="fr-FR" sz="2800" b="1" i="1" dirty="0">
              <a:solidFill>
                <a:srgbClr val="FFC000"/>
              </a:solidFill>
              <a:latin typeface="Times New Roman" pitchFamily="18"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mph" presetSubtype="10" repeatCount="indefinite" fill="hold" nodeType="withEffect">
                                  <p:stCondLst>
                                    <p:cond delay="0"/>
                                  </p:stCondLst>
                                  <p:iterate type="wd">
                                    <p:tmPct val="6000"/>
                                  </p:iterate>
                                  <p:childTnLst>
                                    <p:animClr clrSpc="hsl" dir="ccw">
                                      <p:cBhvr override="childStyle">
                                        <p:cTn id="6" dur="3000" fill="hold"/>
                                        <p:tgtEl>
                                          <p:spTgt spid="9">
                                            <p:txEl>
                                              <p:pRg st="0" end="0"/>
                                            </p:txEl>
                                          </p:spTgt>
                                        </p:tgtEl>
                                        <p:attrNameLst>
                                          <p:attrName>style.color</p:attrName>
                                        </p:attrNameLst>
                                      </p:cBhvr>
                                      <p:to>
                                        <a:schemeClr val="accent2"/>
                                      </p:to>
                                    </p:animClr>
                                  </p:childTnLst>
                                </p:cTn>
                              </p:par>
                              <p:par>
                                <p:cTn id="7" presetID="3" presetClass="emph" presetSubtype="10" repeatCount="indefinite" fill="hold" nodeType="withEffect">
                                  <p:stCondLst>
                                    <p:cond delay="0"/>
                                  </p:stCondLst>
                                  <p:iterate type="wd">
                                    <p:tmPct val="6000"/>
                                  </p:iterate>
                                  <p:childTnLst>
                                    <p:animClr clrSpc="hsl" dir="ccw">
                                      <p:cBhvr override="childStyle">
                                        <p:cTn id="8" dur="3000" fill="hold"/>
                                        <p:tgtEl>
                                          <p:spTgt spid="9">
                                            <p:txEl>
                                              <p:pRg st="1" end="1"/>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1" descr="C:\Users\JClaude\Desktop\aaaa_Modifié.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 y="-3175"/>
            <a:ext cx="9140825"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Picture 5" descr="Animation1"/>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144838" y="4318000"/>
            <a:ext cx="3482975" cy="2506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Imag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348038" y="2754313"/>
            <a:ext cx="268605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Imag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3059844">
            <a:off x="1303338" y="2024062"/>
            <a:ext cx="1657350" cy="275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Image 2"/>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722938" y="944563"/>
            <a:ext cx="3568700" cy="356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Cadre 10"/>
          <p:cNvSpPr/>
          <p:nvPr/>
        </p:nvSpPr>
        <p:spPr>
          <a:xfrm>
            <a:off x="0" y="0"/>
            <a:ext cx="9144000" cy="6858000"/>
          </a:xfrm>
          <a:prstGeom prst="frame">
            <a:avLst>
              <a:gd name="adj1" fmla="val 2476"/>
            </a:avLst>
          </a:prstGeom>
          <a:blipFill dpi="0" rotWithShape="1">
            <a:blip r:embed="rId7">
              <a:extLst>
                <a:ext uri="{28A0092B-C50C-407E-A947-70E740481C1C}">
                  <a14:useLocalDpi xmlns:a14="http://schemas.microsoft.com/office/drawing/2010/main" val="0"/>
                </a:ext>
              </a:extLst>
            </a:blip>
            <a:srcRect/>
            <a:stretch>
              <a:fillRect/>
            </a:stretch>
          </a:blipFill>
          <a:ln w="117475" cmpd="tri">
            <a:solidFill>
              <a:schemeClr val="accent4">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rtl="1">
              <a:defRPr/>
            </a:pPr>
            <a:endParaRPr lang="fr-FR">
              <a:solidFill>
                <a:schemeClr val="tx1"/>
              </a:solidFill>
            </a:endParaRPr>
          </a:p>
        </p:txBody>
      </p:sp>
      <p:pic>
        <p:nvPicPr>
          <p:cNvPr id="6153" name="Image 21" descr="Sortie9.gif">
            <a:hlinkClick r:id="" action="ppaction://hlinkshowjump?jump=endshow"/>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55588" y="6396038"/>
            <a:ext cx="571500" cy="16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ZoneTexte 1"/>
          <p:cNvSpPr txBox="1">
            <a:spLocks noChangeArrowheads="1"/>
          </p:cNvSpPr>
          <p:nvPr/>
        </p:nvSpPr>
        <p:spPr bwMode="auto">
          <a:xfrm>
            <a:off x="1333500" y="1052513"/>
            <a:ext cx="6716713"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fontAlgn="auto">
              <a:spcAft>
                <a:spcPts val="0"/>
              </a:spcAft>
              <a:defRPr/>
            </a:pPr>
            <a:r>
              <a:rPr lang="fr-FR" sz="2000" b="1" dirty="0">
                <a:solidFill>
                  <a:srgbClr val="FFC91D"/>
                </a:solidFill>
                <a:effectLst>
                  <a:outerShdw blurRad="38100" dist="38100" dir="2700000" algn="tl">
                    <a:srgbClr val="FFFFFF"/>
                  </a:outerShdw>
                </a:effectLst>
                <a:cs typeface="Times New Roman" pitchFamily="18" charset="0"/>
              </a:rPr>
              <a:t>Nous sommes  </a:t>
            </a:r>
            <a:fld id="{D9DFD0BA-9A04-4639-A7AE-27ABD477D7C3}" type="datetime2">
              <a:rPr lang="fr-FR" sz="2000" b="1">
                <a:solidFill>
                  <a:srgbClr val="FFC91D"/>
                </a:solidFill>
                <a:effectLst>
                  <a:outerShdw blurRad="38100" dist="38100" dir="2700000" algn="tl">
                    <a:srgbClr val="FFFFFF"/>
                  </a:outerShdw>
                </a:effectLst>
                <a:cs typeface="Times New Roman" pitchFamily="18" charset="0"/>
              </a:rPr>
              <a:pPr algn="ctr" fontAlgn="auto">
                <a:spcAft>
                  <a:spcPts val="0"/>
                </a:spcAft>
                <a:defRPr/>
              </a:pPr>
              <a:t>samedi 21 décembre 2024</a:t>
            </a:fld>
            <a:r>
              <a:rPr lang="nl-NL" altLang="fr-FR" sz="2000" b="1" i="1" dirty="0">
                <a:solidFill>
                  <a:srgbClr val="FFC91D"/>
                </a:solidFill>
              </a:rPr>
              <a:t> </a:t>
            </a:r>
            <a:r>
              <a:rPr lang="nl-NL" altLang="fr-FR" sz="2000" b="1" i="1" dirty="0" smtClean="0">
                <a:solidFill>
                  <a:srgbClr val="FFC91D"/>
                </a:solidFill>
              </a:rPr>
              <a:t> </a:t>
            </a:r>
            <a:r>
              <a:rPr lang="nl-NL" altLang="fr-FR" sz="2000" b="1" i="1" dirty="0" err="1" smtClean="0">
                <a:solidFill>
                  <a:srgbClr val="FFC91D"/>
                </a:solidFill>
              </a:rPr>
              <a:t>il</a:t>
            </a:r>
            <a:r>
              <a:rPr lang="nl-NL" altLang="fr-FR" sz="2000" b="1" i="1" dirty="0" smtClean="0">
                <a:solidFill>
                  <a:srgbClr val="FFC91D"/>
                </a:solidFill>
              </a:rPr>
              <a:t> </a:t>
            </a:r>
            <a:r>
              <a:rPr lang="nl-NL" altLang="fr-FR" sz="2000" b="1" i="1" dirty="0" err="1" smtClean="0">
                <a:solidFill>
                  <a:srgbClr val="FFC91D"/>
                </a:solidFill>
              </a:rPr>
              <a:t>est</a:t>
            </a:r>
            <a:r>
              <a:rPr lang="nl-NL" altLang="fr-FR" sz="2000" b="1" i="1" dirty="0" smtClean="0">
                <a:solidFill>
                  <a:srgbClr val="FFC91D"/>
                </a:solidFill>
              </a:rPr>
              <a:t>  </a:t>
            </a:r>
            <a:fld id="{8B66C47B-2628-48FA-A70F-446ED4AE57D1}" type="datetime10">
              <a:rPr lang="fr-FR" sz="2000" b="1" smtClean="0">
                <a:solidFill>
                  <a:srgbClr val="FFC91D"/>
                </a:solidFill>
                <a:effectLst>
                  <a:outerShdw blurRad="38100" dist="38100" dir="2700000" algn="tl">
                    <a:srgbClr val="FFFFFF"/>
                  </a:outerShdw>
                </a:effectLst>
                <a:cs typeface="Times New Roman" pitchFamily="18" charset="0"/>
              </a:rPr>
              <a:pPr algn="ctr" fontAlgn="auto">
                <a:spcAft>
                  <a:spcPts val="0"/>
                </a:spcAft>
                <a:defRPr/>
              </a:pPr>
              <a:t>09:59</a:t>
            </a:fld>
            <a:endParaRPr lang="fr-FR" sz="2000" b="1" dirty="0" smtClean="0">
              <a:solidFill>
                <a:srgbClr val="FFC91D"/>
              </a:solidFill>
              <a:effectLst>
                <a:outerShdw blurRad="38100" dist="38100" dir="2700000" algn="tl">
                  <a:srgbClr val="FFFFFF"/>
                </a:outerShdw>
              </a:effectLst>
              <a:cs typeface="Times New Roman" pitchFamily="18" charset="0"/>
            </a:endParaRPr>
          </a:p>
          <a:p>
            <a:pPr algn="ctr" fontAlgn="auto">
              <a:spcAft>
                <a:spcPts val="0"/>
              </a:spcAft>
              <a:defRPr/>
            </a:pPr>
            <a:endParaRPr lang="fr-FR" altLang="fr-FR" sz="2000" b="1" i="1" dirty="0">
              <a:solidFill>
                <a:srgbClr val="FFC91D"/>
              </a:solidFill>
              <a:effectLst>
                <a:outerShdw blurRad="38100" dist="38100" dir="2700000" algn="tl">
                  <a:srgbClr val="FFFFFF"/>
                </a:outerShdw>
              </a:effectLst>
              <a:cs typeface="Times New Roman" pitchFamily="18" charset="0"/>
            </a:endParaRPr>
          </a:p>
          <a:p>
            <a:pPr algn="ctr" fontAlgn="auto">
              <a:spcAft>
                <a:spcPts val="0"/>
              </a:spcAft>
              <a:defRPr/>
            </a:pPr>
            <a:r>
              <a:rPr lang="fr-FR" altLang="fr-FR" sz="2000" b="1" i="1" dirty="0" smtClean="0">
                <a:solidFill>
                  <a:srgbClr val="FFC91D"/>
                </a:solidFill>
                <a:effectLst>
                  <a:outerShdw blurRad="38100" dist="38100" dir="2700000" algn="tl">
                    <a:srgbClr val="FFFFFF"/>
                  </a:outerShdw>
                </a:effectLst>
                <a:cs typeface="Times New Roman" pitchFamily="18" charset="0"/>
              </a:rPr>
              <a:t>BONNE ET HEUREUSE ANNEE  </a:t>
            </a:r>
            <a:endParaRPr lang="nl-NL" altLang="fr-FR" sz="2000" b="1" i="1" dirty="0">
              <a:solidFill>
                <a:srgbClr val="FFC91D"/>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mph" presetSubtype="10" repeatCount="indefinite" fill="hold" nodeType="withEffect">
                                  <p:stCondLst>
                                    <p:cond delay="0"/>
                                  </p:stCondLst>
                                  <p:iterate type="lt">
                                    <p:tmPct val="10000"/>
                                  </p:iterate>
                                  <p:childTnLst>
                                    <p:animClr clrSpc="hsl" dir="ccw">
                                      <p:cBhvr override="childStyle">
                                        <p:cTn id="6" dur="2000" fill="hold"/>
                                        <p:tgtEl>
                                          <p:spTgt spid="13">
                                            <p:txEl>
                                              <p:pRg st="0" end="0"/>
                                            </p:txEl>
                                          </p:spTgt>
                                        </p:tgtEl>
                                        <p:attrNameLst>
                                          <p:attrName>style.color</p:attrName>
                                        </p:attrNameLst>
                                      </p:cBhvr>
                                      <p:to>
                                        <a:schemeClr val="accent2"/>
                                      </p:to>
                                    </p:animClr>
                                  </p:childTnLst>
                                </p:cTn>
                              </p:par>
                              <p:par>
                                <p:cTn id="7" presetID="3" presetClass="emph" presetSubtype="10" repeatCount="indefinite" fill="hold" nodeType="withEffect">
                                  <p:stCondLst>
                                    <p:cond delay="0"/>
                                  </p:stCondLst>
                                  <p:iterate type="lt">
                                    <p:tmPct val="10000"/>
                                  </p:iterate>
                                  <p:childTnLst>
                                    <p:animClr clrSpc="hsl" dir="ccw">
                                      <p:cBhvr override="childStyle">
                                        <p:cTn id="8" dur="2000" fill="hold"/>
                                        <p:tgtEl>
                                          <p:spTgt spid="13">
                                            <p:txEl>
                                              <p:pRg st="2" end="2"/>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עיצוב ברירת מחדל">
  <a:themeElements>
    <a:clrScheme name="עיצוב ברירת מחדל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fontScheme name="עיצוב ברירת מחדל">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he-IL" altLang="fr-FR"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he-IL" altLang="fr-FR"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עיצוב ברירת מחדל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עיצוב ברירת מחדל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עיצוב ברירת מחדל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עיצוב ברירת מחדל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עיצוב ברירת מחדל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עיצוב ברירת מחדל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עיצוב ברירת מחדל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עיצוב ברירת מחדל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עיצוב ברירת מחדל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עיצוב ברירת מחדל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עיצוב ברירת מחדל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עיצוב ברירת מחדל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29</Words>
  <Application>Microsoft Office PowerPoint</Application>
  <PresentationFormat>Affichage à l'écran (4:3)</PresentationFormat>
  <Paragraphs>10</Paragraphs>
  <Slides>5</Slides>
  <Notes>0</Notes>
  <HiddenSlides>0</HiddenSlides>
  <MMClips>1</MMClips>
  <ScaleCrop>false</ScaleCrop>
  <HeadingPairs>
    <vt:vector size="4" baseType="variant">
      <vt:variant>
        <vt:lpstr>Thème</vt:lpstr>
      </vt:variant>
      <vt:variant>
        <vt:i4>1</vt:i4>
      </vt:variant>
      <vt:variant>
        <vt:lpstr>Titres des diapositives</vt:lpstr>
      </vt:variant>
      <vt:variant>
        <vt:i4>5</vt:i4>
      </vt:variant>
    </vt:vector>
  </HeadingPairs>
  <TitlesOfParts>
    <vt:vector size="6" baseType="lpstr">
      <vt:lpstr>עיצוב ברירת מחדל</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308</cp:revision>
  <dcterms:created xsi:type="dcterms:W3CDTF">2010-01-05T05:14:01Z</dcterms:created>
  <dcterms:modified xsi:type="dcterms:W3CDTF">2024-12-21T09:04:38Z</dcterms:modified>
</cp:coreProperties>
</file>