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6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vMssPWeDI6o37xhYIfLsA==" hashData="MpnC0tcQ2Y+w2Th9a0YPYG1Jq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F29000"/>
    <a:srgbClr val="DE8400"/>
    <a:srgbClr val="2F2FFF"/>
    <a:srgbClr val="0101FF"/>
    <a:srgbClr val="81FFFF"/>
    <a:srgbClr val="C89800"/>
    <a:srgbClr val="D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98" autoAdjust="0"/>
    <p:restoredTop sz="94660"/>
  </p:normalViewPr>
  <p:slideViewPr>
    <p:cSldViewPr>
      <p:cViewPr>
        <p:scale>
          <a:sx n="79" d="100"/>
          <a:sy n="79" d="100"/>
        </p:scale>
        <p:origin x="-1267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E3685F-EC28-4A6A-B6AB-D29A3FA88320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F686E4-562E-4255-A6C9-9A19FCA275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213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9AEC473-755F-47A5-8008-8E412BF8DD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3F99CC-5C94-4170-8D68-2A1022D387E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54B762-E94B-4380-8542-6DBA74B58F2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3A44A-C2ED-41E4-8E9E-50DFBBA2AD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9624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4A482-DEE2-4789-8904-3FA894CE35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7869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94771-1E32-4EC7-B7EA-6DE9C1D490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8896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579F5-1784-4D2B-9DDD-B3F5C05D9C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6629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A157A-CEEE-4125-BCBC-A3E81717F8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373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63BB7-82E9-419B-A59D-9737FEE67E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282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F321B-7020-44D8-AB98-2D9F184F4D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063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4473E-DD75-41B1-A9B1-75EB921AF2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4235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79D4A-1AB8-43FE-8E8A-EE57ED3AC2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8725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5816B-3534-4037-B08E-0A355FEE20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4292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6233F-8D5D-4C52-AACB-D296B3F901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6341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rgbClr val="F29000"/>
            </a:gs>
            <a:gs pos="69000">
              <a:schemeClr val="accent4">
                <a:lumMod val="10000"/>
              </a:schemeClr>
            </a:gs>
            <a:gs pos="79000">
              <a:schemeClr val="accent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13D249-4118-4821-B48F-757B768F84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9.wav"/><Relationship Id="rId21" Type="http://schemas.microsoft.com/office/2007/relationships/hdphoto" Target="../media/hdphoto5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3.wav"/><Relationship Id="rId50" Type="http://schemas.openxmlformats.org/officeDocument/2006/relationships/image" Target="../media/image42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1.jpeg"/><Relationship Id="rId76" Type="http://schemas.openxmlformats.org/officeDocument/2006/relationships/image" Target="../media/image58.png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4.wav"/><Relationship Id="rId11" Type="http://schemas.openxmlformats.org/officeDocument/2006/relationships/image" Target="../media/image20.jpe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8.wav"/><Relationship Id="rId40" Type="http://schemas.openxmlformats.org/officeDocument/2006/relationships/image" Target="../media/image37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openxmlformats.org/officeDocument/2006/relationships/image" Target="../media/image61.png"/><Relationship Id="rId5" Type="http://schemas.openxmlformats.org/officeDocument/2006/relationships/image" Target="../media/image14.png"/><Relationship Id="rId61" Type="http://schemas.openxmlformats.org/officeDocument/2006/relationships/audio" Target="../media/audio20.wav"/><Relationship Id="rId82" Type="http://schemas.openxmlformats.org/officeDocument/2006/relationships/image" Target="../media/image64.pn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5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2.wav"/><Relationship Id="rId73" Type="http://schemas.openxmlformats.org/officeDocument/2006/relationships/image" Target="../media/image55.png"/><Relationship Id="rId78" Type="http://schemas.openxmlformats.org/officeDocument/2006/relationships/image" Target="../media/image60.jpeg"/><Relationship Id="rId81" Type="http://schemas.openxmlformats.org/officeDocument/2006/relationships/image" Target="../media/image63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9.gif"/><Relationship Id="rId8" Type="http://schemas.openxmlformats.org/officeDocument/2006/relationships/image" Target="../media/image17.gif"/><Relationship Id="rId51" Type="http://schemas.openxmlformats.org/officeDocument/2006/relationships/audio" Target="../media/audio15.wav"/><Relationship Id="rId72" Type="http://schemas.openxmlformats.org/officeDocument/2006/relationships/image" Target="../media/image7.gif"/><Relationship Id="rId80" Type="http://schemas.openxmlformats.org/officeDocument/2006/relationships/image" Target="../media/image62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audio" Target="../media/audio6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9.wav"/><Relationship Id="rId67" Type="http://schemas.openxmlformats.org/officeDocument/2006/relationships/audio" Target="../media/audio23.wav"/><Relationship Id="rId20" Type="http://schemas.openxmlformats.org/officeDocument/2006/relationships/image" Target="../media/image25.png"/><Relationship Id="rId41" Type="http://schemas.openxmlformats.org/officeDocument/2006/relationships/audio" Target="../media/audio10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ter.wav">
            <a:hlinkClick r:id="" action="ppaction://media"/>
          </p:cNvPr>
          <p:cNvPicPr>
            <a:picLocks noRot="1" noChangeAspect="1"/>
          </p:cNvPicPr>
          <p:nvPr>
            <a:wavAudioFile r:embed="rId1" name="inter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 san1141.wav">
            <a:hlinkClick r:id="" action="ppaction://media"/>
          </p:cNvPr>
          <p:cNvPicPr>
            <a:picLocks noRot="1" noChangeAspect="1"/>
          </p:cNvPicPr>
          <p:nvPr>
            <a:wavAudioFile r:embed="rId2" name=" sans contrefacon 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141.wav">
            <a:hlinkClick r:id="" action="ppaction://media"/>
          </p:cNvPr>
          <p:cNvPicPr>
            <a:picLocks noRot="1" noChangeAspect="1"/>
          </p:cNvPicPr>
          <p:nvPr>
            <a:wavAudioFile r:embed="rId3" name="Désenchanté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62868"/>
            <a:ext cx="4104456" cy="3810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3" descr="C:\Users\JClaude\Desktop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674813"/>
            <a:ext cx="3535363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:\Users\Jclaude\Desktop\cd3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244" y="188640"/>
            <a:ext cx="621288" cy="36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87450" y="908050"/>
            <a:ext cx="67691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 : Oui mais... Non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 : Bleu noir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 : M'effondre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 : Lonely Lisa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 : Du temps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 : À force de...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 : Monkey 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 : À l'ombre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 : Je te dis tout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 : Interstellaires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 : Stolen Car (feat. Sting)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 : City of Love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 : Un jour ou l'autre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 : Rolling Stone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 : N'oublie pas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 : Désobéissance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 : Sentimentale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18 : Des larmes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19 : Histoires de fesses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20 : L'âme dans l'eau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MYLENE farmer\téléchargemen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140200"/>
            <a:ext cx="416083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MYLENE farmer\Mylène_farmer_Live_2019_(cropped)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2392363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Oui mais... Non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Bleu noi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M'effondr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Lonely Lis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Du temp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À force d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Monkey M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À l'ombr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Je te dis tout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Interstellaires_1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Stolen Car (feat. Sting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City of Lov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Un jour ou l'autr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Rolling Ston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N'oublie pa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Désobéissanc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Sentimentale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Des larme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Histoires de fesse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L'âme dans l'eau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8687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3" descr="C:\Users\JClaude\Desktop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1608138"/>
            <a:ext cx="130175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3" descr="C:\Users\JClaude\Desktop\MYLENE farmer\cover_détouréggg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43" y="2970086"/>
            <a:ext cx="2041525" cy="301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70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226" y="5538660"/>
            <a:ext cx="8921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9" descr="C:\Users\JClaude\Desktop\SMYLET 2\vase - Copie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803" y="5990162"/>
            <a:ext cx="819020" cy="67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2024-12-20T10:02:40Z</dcterms:modified>
</cp:coreProperties>
</file>