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3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tZ7179MYqXo8RkF9R3UBg==" hashData="dD+ds9yXQ+GwXVKt41EXt1aQev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F29000"/>
    <a:srgbClr val="DE8400"/>
    <a:srgbClr val="2F2FFF"/>
    <a:srgbClr val="0101FF"/>
    <a:srgbClr val="81FFFF"/>
    <a:srgbClr val="C89800"/>
    <a:srgbClr val="D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52" autoAdjust="0"/>
    <p:restoredTop sz="94660"/>
  </p:normalViewPr>
  <p:slideViewPr>
    <p:cSldViewPr>
      <p:cViewPr>
        <p:scale>
          <a:sx n="85" d="100"/>
          <a:sy n="85" d="100"/>
        </p:scale>
        <p:origin x="-1075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D1BDDE5-67AF-48F7-AF39-A269CCE6A0FC}" type="datetimeFigureOut">
              <a:rPr lang="fr-FR"/>
              <a:pPr>
                <a:defRPr/>
              </a:pPr>
              <a:t>20/12/2024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F67DFD-404A-484F-A0E0-06269F039FB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9588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59D4699-9628-4891-ABE6-9336AB06CFA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A6DCAA5-8B93-41D3-BBB9-B9001F421CB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5448706-541C-4F37-BC06-91111D4323A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567E4-BED9-4A27-B144-CC775B5FD3C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03643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AB26F-77F1-438A-B5A5-79EC65500E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5278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9A6A39-FC36-4D8E-BA69-FA52295159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5299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E16F8B-653A-4A45-8C8A-8E16E185C3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7555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07B8D6-C55C-4F09-AB69-E94A83B704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5906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8A519-C7E8-4E72-84CC-9E7C25ACE7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31212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44A957-4B85-4770-AC47-72E7793E32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37548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394FE-8BC0-47F8-8EFF-72F3603622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073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33F092-3D82-4E82-AE79-08985F7D75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95417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59883-DF49-4D0A-8238-14DFD56230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9915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AE149C-35AE-4D20-87D0-42C482C156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8987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85000">
              <a:srgbClr val="F29000"/>
            </a:gs>
            <a:gs pos="69000">
              <a:schemeClr val="accent4">
                <a:lumMod val="10000"/>
              </a:schemeClr>
            </a:gs>
            <a:gs pos="79000">
              <a:schemeClr val="accent2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7F578B2-1565-46EF-9C0C-61A39A2E59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microsoft.com/office/2007/relationships/hdphoto" Target="../media/hdphoto1.wdp"/><Relationship Id="rId50" Type="http://schemas.openxmlformats.org/officeDocument/2006/relationships/image" Target="../media/image40.png"/><Relationship Id="rId55" Type="http://schemas.openxmlformats.org/officeDocument/2006/relationships/image" Target="../media/image43.png"/><Relationship Id="rId63" Type="http://schemas.openxmlformats.org/officeDocument/2006/relationships/image" Target="../media/image49.png"/><Relationship Id="rId68" Type="http://schemas.openxmlformats.org/officeDocument/2006/relationships/image" Target="../media/image54.gif"/><Relationship Id="rId7" Type="http://schemas.openxmlformats.org/officeDocument/2006/relationships/image" Target="../media/image15.gif"/><Relationship Id="rId71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2.wav"/><Relationship Id="rId11" Type="http://schemas.openxmlformats.org/officeDocument/2006/relationships/audio" Target="../media/audio3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6.wav"/><Relationship Id="rId40" Type="http://schemas.openxmlformats.org/officeDocument/2006/relationships/image" Target="../media/image33.jpeg"/><Relationship Id="rId45" Type="http://schemas.openxmlformats.org/officeDocument/2006/relationships/image" Target="../media/image37.gif"/><Relationship Id="rId53" Type="http://schemas.microsoft.com/office/2007/relationships/hdphoto" Target="../media/hdphoto4.wdp"/><Relationship Id="rId58" Type="http://schemas.microsoft.com/office/2007/relationships/hdphoto" Target="../media/hdphoto6.wdp"/><Relationship Id="rId66" Type="http://schemas.openxmlformats.org/officeDocument/2006/relationships/image" Target="../media/image52.jpeg"/><Relationship Id="rId74" Type="http://schemas.openxmlformats.org/officeDocument/2006/relationships/image" Target="../media/image59.png"/><Relationship Id="rId5" Type="http://schemas.openxmlformats.org/officeDocument/2006/relationships/image" Target="../media/image13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microsoft.com/office/2007/relationships/hdphoto" Target="../media/hdphoto2.wdp"/><Relationship Id="rId57" Type="http://schemas.openxmlformats.org/officeDocument/2006/relationships/image" Target="../media/image44.png"/><Relationship Id="rId61" Type="http://schemas.openxmlformats.org/officeDocument/2006/relationships/image" Target="../media/image47.png"/><Relationship Id="rId10" Type="http://schemas.openxmlformats.org/officeDocument/2006/relationships/image" Target="../media/image18.pn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36.gif"/><Relationship Id="rId52" Type="http://schemas.openxmlformats.org/officeDocument/2006/relationships/image" Target="../media/image41.png"/><Relationship Id="rId60" Type="http://schemas.openxmlformats.org/officeDocument/2006/relationships/image" Target="../media/image46.png"/><Relationship Id="rId65" Type="http://schemas.openxmlformats.org/officeDocument/2006/relationships/image" Target="../media/image51.png"/><Relationship Id="rId73" Type="http://schemas.openxmlformats.org/officeDocument/2006/relationships/image" Target="../media/image5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1.wav"/><Relationship Id="rId30" Type="http://schemas.openxmlformats.org/officeDocument/2006/relationships/image" Target="../media/image28.jpeg"/><Relationship Id="rId35" Type="http://schemas.openxmlformats.org/officeDocument/2006/relationships/audio" Target="../media/audio15.wav"/><Relationship Id="rId43" Type="http://schemas.openxmlformats.org/officeDocument/2006/relationships/image" Target="../media/image35.png"/><Relationship Id="rId48" Type="http://schemas.openxmlformats.org/officeDocument/2006/relationships/image" Target="../media/image39.png"/><Relationship Id="rId56" Type="http://schemas.microsoft.com/office/2007/relationships/hdphoto" Target="../media/hdphoto5.wdp"/><Relationship Id="rId64" Type="http://schemas.openxmlformats.org/officeDocument/2006/relationships/image" Target="../media/image50.jpeg"/><Relationship Id="rId69" Type="http://schemas.openxmlformats.org/officeDocument/2006/relationships/image" Target="../media/image55.png"/><Relationship Id="rId8" Type="http://schemas.openxmlformats.org/officeDocument/2006/relationships/image" Target="../media/image16.png"/><Relationship Id="rId51" Type="http://schemas.microsoft.com/office/2007/relationships/hdphoto" Target="../media/hdphoto3.wdp"/><Relationship Id="rId72" Type="http://schemas.openxmlformats.org/officeDocument/2006/relationships/image" Target="../media/image57.gif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32.jpeg"/><Relationship Id="rId46" Type="http://schemas.openxmlformats.org/officeDocument/2006/relationships/image" Target="../media/image38.png"/><Relationship Id="rId59" Type="http://schemas.openxmlformats.org/officeDocument/2006/relationships/image" Target="../media/image45.png"/><Relationship Id="rId67" Type="http://schemas.openxmlformats.org/officeDocument/2006/relationships/image" Target="../media/image53.png"/><Relationship Id="rId20" Type="http://schemas.openxmlformats.org/officeDocument/2006/relationships/image" Target="../media/image23.jpeg"/><Relationship Id="rId41" Type="http://schemas.openxmlformats.org/officeDocument/2006/relationships/audio" Target="../media/audio18.wav"/><Relationship Id="rId54" Type="http://schemas.openxmlformats.org/officeDocument/2006/relationships/image" Target="../media/image42.png"/><Relationship Id="rId62" Type="http://schemas.openxmlformats.org/officeDocument/2006/relationships/image" Target="../media/image48.gif"/><Relationship Id="rId70" Type="http://schemas.openxmlformats.org/officeDocument/2006/relationships/image" Target="../media/image56.jpeg"/><Relationship Id="rId75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 san1462.wav">
            <a:hlinkClick r:id="" action="ppaction://media"/>
          </p:cNvPr>
          <p:cNvPicPr>
            <a:picLocks noRot="1" noChangeAspect="1"/>
          </p:cNvPicPr>
          <p:nvPr>
            <a:wavAudioFile r:embed="rId1" name=" sans contrefacon 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1462.wav">
            <a:hlinkClick r:id="" action="ppaction://media"/>
          </p:cNvPr>
          <p:cNvPicPr>
            <a:picLocks noRot="1" noChangeAspect="1"/>
          </p:cNvPicPr>
          <p:nvPr>
            <a:wavAudioFile r:embed="rId2" name="Désenchanté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 descr="C:\Users\JClaude\Desktop\Animationbbbb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62868"/>
            <a:ext cx="4104456" cy="3810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3" descr="C:\Users\JClaude\Desktop\cov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500" y="1674813"/>
            <a:ext cx="3535363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C:\Users\Jclaude\Desktop\cd2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53" y="187862"/>
            <a:ext cx="554081" cy="329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Claude\Desktop\Animation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187450" y="1166813"/>
            <a:ext cx="67691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01 : Innamoramento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02 : L'âme-stram-gram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03 : Souviens-toi du jour...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04 : Optimistique-moi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05 : Je te rends ton amour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06 : C'est une belle journée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07 : Les mots (feat. Seal)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08 : Fuck Them All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09 : L'amour n'est rien...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10 : Avant que l'ombre...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11 : Q.I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12 : Redonne-moi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13 : Dégénération (Radio Edit)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14 : C'est dans l'air (Radio Edit)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15 : Appelle mon numéro</a:t>
            </a:r>
          </a:p>
          <a:p>
            <a:pPr algn="ctr" eaLnBrk="1" hangingPunct="1"/>
            <a:r>
              <a:rPr lang="fr-FR" b="1">
                <a:solidFill>
                  <a:srgbClr val="FFC000"/>
                </a:solidFill>
              </a:rPr>
              <a:t>16 : Si j'avais au moins...</a:t>
            </a:r>
          </a:p>
        </p:txBody>
      </p:sp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aude\Desktop\MYLENE farmer\téléchargement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4140200"/>
            <a:ext cx="4160837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MYLENE farmer\Mylène_farmer_Live_2019_(cropped)_détouré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363"/>
            <a:ext cx="2392363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 - Innamoramento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 - L'âme-stram-gram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 - Souviens-toi du jour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 - Optimistique-moi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 - Je te rends ton amour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 - C'est une belle journé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576763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 - Les mots (feat. Seal)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89500"/>
            <a:ext cx="4413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 - Fuck Them All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 - L'amour n'est rien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 - Avant que l'ombr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 - Q.I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 - Redonne-moi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 - Dégénération (Radio Edit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 - C'est dans l'air (Radio Edit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6763"/>
            <a:ext cx="436563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 - Appelle mon numéro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6831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 - Si j'avais au moins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619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872251"/>
            <a:ext cx="841375" cy="112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13" descr="C:\Users\JClaude\Desktop\cover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1693863"/>
            <a:ext cx="1301750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JClaude\Desktop\MYLENE farmer\cover_détouréggg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43238"/>
            <a:ext cx="2008188" cy="296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5" descr="C:\Users\JClaude\Desktop\images_détouré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5330825"/>
            <a:ext cx="1254125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91</Words>
  <Application>Microsoft Office PowerPoint</Application>
  <PresentationFormat>Affichage à l'écran (4:3)</PresentationFormat>
  <Paragraphs>19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2024-12-20T09:58:28Z</dcterms:modified>
</cp:coreProperties>
</file>