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OCB4VAIhKeQtkz1+uEFeA==" hashData="IcqEnMllqJYzaViKAyyYS8yop0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F29000"/>
    <a:srgbClr val="DE8400"/>
    <a:srgbClr val="2F2FFF"/>
    <a:srgbClr val="0101FF"/>
    <a:srgbClr val="81FFFF"/>
    <a:srgbClr val="C89800"/>
    <a:srgbClr val="D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233" autoAdjust="0"/>
    <p:restoredTop sz="94660"/>
  </p:normalViewPr>
  <p:slideViewPr>
    <p:cSldViewPr>
      <p:cViewPr>
        <p:scale>
          <a:sx n="89" d="100"/>
          <a:sy n="89" d="100"/>
        </p:scale>
        <p:origin x="-103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73D9F4E-407E-4B90-B047-0D4CC4A14203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13AB2CE-6D5F-41A6-8CA5-C264D0EF28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7202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F09462-480E-4D0C-8742-46D94DC33E9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8B1F52-874F-4046-80CE-E5381A7874E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5FBEEDA-A7E4-4311-9D39-61D290737E9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9F2F2-766E-4EC6-8ABE-9DFB405157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9703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7D769-B74C-4FC8-8911-6013A04E21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8657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CDA22-A329-4F48-A676-813AB87F5F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8543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D8F4B-7E5C-4CA5-A810-36568E3CF9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9762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962FE-A52A-4F9F-843B-2DBE0D4A20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7391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A0A34-F5B7-43D8-8AB8-B267FD0AAF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6347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9BBD7-986D-4463-B792-72458DCF07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899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42057-9468-436F-9C96-63ADEB4222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140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D191E-11C5-43E1-868F-F24C199378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5056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FCC12-0A1F-46A1-A967-84F3D06A6C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965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E5F0B-778C-462F-ACF7-08DF040CC5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4166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rgbClr val="F29000"/>
            </a:gs>
            <a:gs pos="69000">
              <a:schemeClr val="accent4">
                <a:lumMod val="10000"/>
              </a:schemeClr>
            </a:gs>
            <a:gs pos="79000">
              <a:schemeClr val="accent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43C5C7-7F60-44E3-9855-EDE6AEE5FD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microsoft.com/office/2007/relationships/hdphoto" Target="../media/hdphoto1.wdp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49.png"/><Relationship Id="rId68" Type="http://schemas.openxmlformats.org/officeDocument/2006/relationships/image" Target="../media/image54.gif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5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2.jpeg"/><Relationship Id="rId74" Type="http://schemas.openxmlformats.org/officeDocument/2006/relationships/image" Target="../media/image59.png"/><Relationship Id="rId5" Type="http://schemas.openxmlformats.org/officeDocument/2006/relationships/image" Target="../media/image13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microsoft.com/office/2007/relationships/hdphoto" Target="../media/hdphoto2.wdp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8.png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6.gif"/><Relationship Id="rId52" Type="http://schemas.openxmlformats.org/officeDocument/2006/relationships/image" Target="../media/image41.png"/><Relationship Id="rId60" Type="http://schemas.openxmlformats.org/officeDocument/2006/relationships/image" Target="../media/image46.png"/><Relationship Id="rId65" Type="http://schemas.openxmlformats.org/officeDocument/2006/relationships/image" Target="../media/image51.png"/><Relationship Id="rId73" Type="http://schemas.openxmlformats.org/officeDocument/2006/relationships/image" Target="../media/image5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image" Target="../media/image35.png"/><Relationship Id="rId48" Type="http://schemas.openxmlformats.org/officeDocument/2006/relationships/image" Target="../media/image39.png"/><Relationship Id="rId56" Type="http://schemas.microsoft.com/office/2007/relationships/hdphoto" Target="../media/hdphoto5.wdp"/><Relationship Id="rId64" Type="http://schemas.openxmlformats.org/officeDocument/2006/relationships/image" Target="../media/image50.jpeg"/><Relationship Id="rId69" Type="http://schemas.openxmlformats.org/officeDocument/2006/relationships/image" Target="../media/image55.png"/><Relationship Id="rId8" Type="http://schemas.openxmlformats.org/officeDocument/2006/relationships/image" Target="../media/image16.png"/><Relationship Id="rId51" Type="http://schemas.microsoft.com/office/2007/relationships/hdphoto" Target="../media/hdphoto3.wdp"/><Relationship Id="rId72" Type="http://schemas.openxmlformats.org/officeDocument/2006/relationships/image" Target="../media/image57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8.png"/><Relationship Id="rId59" Type="http://schemas.openxmlformats.org/officeDocument/2006/relationships/image" Target="../media/image45.png"/><Relationship Id="rId67" Type="http://schemas.openxmlformats.org/officeDocument/2006/relationships/image" Target="../media/image53.png"/><Relationship Id="rId20" Type="http://schemas.openxmlformats.org/officeDocument/2006/relationships/image" Target="../media/image23.jpeg"/><Relationship Id="rId41" Type="http://schemas.openxmlformats.org/officeDocument/2006/relationships/audio" Target="../media/audio17.wav"/><Relationship Id="rId54" Type="http://schemas.openxmlformats.org/officeDocument/2006/relationships/image" Target="../media/image42.png"/><Relationship Id="rId62" Type="http://schemas.openxmlformats.org/officeDocument/2006/relationships/image" Target="../media/image48.gif"/><Relationship Id="rId70" Type="http://schemas.openxmlformats.org/officeDocument/2006/relationships/image" Target="../media/image56.jpe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ése1161.wav">
            <a:hlinkClick r:id="" action="ppaction://media"/>
          </p:cNvPr>
          <p:cNvPicPr>
            <a:picLocks noRot="1" noChangeAspect="1"/>
          </p:cNvPicPr>
          <p:nvPr>
            <a:wavAudioFile r:embed="rId1" name="Désenchanté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laude\Desktop\Animationbbb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62868"/>
            <a:ext cx="4104456" cy="3810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3" descr="C:\Users\JClaude\Desktop\cov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674813"/>
            <a:ext cx="3535363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Jclaude\Desktop\cd1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619" y="260648"/>
            <a:ext cx="413469" cy="24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Animation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50950" y="908050"/>
            <a:ext cx="67691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 : Libertine (N°5 On Tour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 : Sans logique (Live 2019)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 : Sans contrefaçon (N°5 On Tour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 : Ainsi soit je... (N°5 On Tour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 : Pourvu qu'elles soient douces (Live 2019)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 : Je t'aime mélancolie (Timeless 2013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 : Regrets (Mylenium Tour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 : Désenchantée (Timeless 2013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 : Beyond My Control (Mylenium Tour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 : XXL (Avant que l'ombre... À Bercy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 : California (Avant que l'ombre... À Bercy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 : Rêver (N°5 On Tour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 : Comme j'ai mal (Timeless 2013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 : L'instant X (Stade de France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 : Mad World (feat. Gary Jules) (Timeless 2013 Live)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 : Diabolique mon ange (Timeless 2013 Live)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MYLENE farmer\téléchargement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140200"/>
            <a:ext cx="4160837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MYLENE farmer\Mylène_farmer_Live_2019_(cropped)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2392363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Libertine (N°5 On Tour Live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Sans logique (Live 2019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Sans contrefaçon (N°5 On Tour Live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Ainsi soit je... (N°5 On Tour Liv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Pourvu qu'elles soient douces (Live 2019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Je t'aime mélancolie (Timeless 2013 Liv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- Regrets (Mylenium Tour Live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- Désenchantée (Timeless 2013 Live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- Beyond My Control (Mylenium Tour Live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- XXL (Avant que l'ombre... À Bercy Li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- California (Avant que l'ombre... À Bercy Liv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 - Rêver (N°5 On Tour 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- Comme j'ai mal (Timeless 2013 Live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- L'instant X (Stade de France Liv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- Mad World (feat. Gary Jules) (Timeless 2013 Live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- Diabolique mon ange (Timeless 2013 Live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4" y="5031495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3" descr="C:\Users\JClaude\Desktop\cover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689100"/>
            <a:ext cx="1301750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504" y="2642394"/>
            <a:ext cx="25304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6" descr="C:\Users\JClaude\Desktop\MYLENE farmer\71KhaCbBqlL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274" y="5422937"/>
            <a:ext cx="1076778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2024-12-20T09:54:37Z</dcterms:modified>
</cp:coreProperties>
</file>