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3" r:id="rId2"/>
    <p:sldId id="296" r:id="rId3"/>
    <p:sldId id="311" r:id="rId4"/>
    <p:sldId id="258" r:id="rId5"/>
    <p:sldId id="257" r:id="rId6"/>
    <p:sldId id="260" r:id="rId7"/>
    <p:sldId id="264" r:id="rId8"/>
    <p:sldId id="261" r:id="rId9"/>
    <p:sldId id="301" r:id="rId10"/>
    <p:sldId id="309" r:id="rId11"/>
    <p:sldId id="262" r:id="rId12"/>
    <p:sldId id="267" r:id="rId13"/>
    <p:sldId id="263" r:id="rId14"/>
    <p:sldId id="265" r:id="rId15"/>
    <p:sldId id="308" r:id="rId16"/>
    <p:sldId id="266" r:id="rId17"/>
    <p:sldId id="302" r:id="rId18"/>
    <p:sldId id="270" r:id="rId19"/>
    <p:sldId id="300" r:id="rId20"/>
    <p:sldId id="307" r:id="rId21"/>
    <p:sldId id="306" r:id="rId22"/>
    <p:sldId id="268" r:id="rId23"/>
    <p:sldId id="274" r:id="rId24"/>
    <p:sldId id="269" r:id="rId25"/>
    <p:sldId id="271" r:id="rId26"/>
    <p:sldId id="272" r:id="rId27"/>
    <p:sldId id="281" r:id="rId28"/>
    <p:sldId id="273" r:id="rId29"/>
    <p:sldId id="275" r:id="rId30"/>
    <p:sldId id="276" r:id="rId31"/>
    <p:sldId id="277" r:id="rId32"/>
    <p:sldId id="278" r:id="rId33"/>
    <p:sldId id="286" r:id="rId34"/>
    <p:sldId id="279" r:id="rId35"/>
    <p:sldId id="280" r:id="rId36"/>
    <p:sldId id="289" r:id="rId37"/>
    <p:sldId id="305" r:id="rId38"/>
    <p:sldId id="282" r:id="rId39"/>
    <p:sldId id="283" r:id="rId40"/>
    <p:sldId id="284" r:id="rId41"/>
    <p:sldId id="290" r:id="rId42"/>
    <p:sldId id="292" r:id="rId43"/>
    <p:sldId id="291" r:id="rId44"/>
    <p:sldId id="314" r:id="rId45"/>
    <p:sldId id="285" r:id="rId46"/>
    <p:sldId id="312" r:id="rId47"/>
    <p:sldId id="287" r:id="rId48"/>
    <p:sldId id="288" r:id="rId49"/>
    <p:sldId id="293" r:id="rId50"/>
    <p:sldId id="315" r:id="rId51"/>
    <p:sldId id="294" r:id="rId52"/>
    <p:sldId id="295" r:id="rId53"/>
    <p:sldId id="297" r:id="rId54"/>
    <p:sldId id="298" r:id="rId55"/>
    <p:sldId id="303" r:id="rId56"/>
    <p:sldId id="304" r:id="rId57"/>
    <p:sldId id="310" r:id="rId5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jCgRSBB5mfej9f9mC4XPg==" hashData="lZhCys0j7BvFDUASgzVeIwSFahNJx2WXS33SqAIQnJieJfCy6Ny77cYrpUr5khhUWReXF8qeieib2qfWuXRKz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94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4-19T12:57:13.300" idx="1">
    <p:pos x="5757" y="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AD7B9-63EA-4C4E-8C84-6F69E3779588}" type="datetimeFigureOut">
              <a:rPr lang="fr-FR" smtClean="0"/>
              <a:pPr/>
              <a:t>30/12/2024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Arrondissement_fran%C3%A7ais" TargetMode="External"/><Relationship Id="rId13" Type="http://schemas.openxmlformats.org/officeDocument/2006/relationships/hyperlink" Target="http://fr.wikipedia.org/wiki/Communaut%C3%A9_de_communes_du_Pays_des_Sorgues_et_des_Monts_de_Vaucluse" TargetMode="External"/><Relationship Id="rId18" Type="http://schemas.openxmlformats.org/officeDocument/2006/relationships/hyperlink" Target="http://fr.wikipedia.org/wiki/Code_postal" TargetMode="External"/><Relationship Id="rId3" Type="http://schemas.openxmlformats.org/officeDocument/2006/relationships/hyperlink" Target="http://fr.wikipedia.org/wiki/France" TargetMode="External"/><Relationship Id="rId21" Type="http://schemas.openxmlformats.org/officeDocument/2006/relationships/hyperlink" Target="http://fr.wikipedia.org/wiki/Chiffres_de_population_de_la_France" TargetMode="External"/><Relationship Id="rId7" Type="http://schemas.openxmlformats.org/officeDocument/2006/relationships/hyperlink" Target="http://fr.wikipedia.org/wiki/Vaucluse_(d%C3%A9partement)" TargetMode="External"/><Relationship Id="rId12" Type="http://schemas.openxmlformats.org/officeDocument/2006/relationships/hyperlink" Target="http://fr.wikipedia.org/wiki/Intercommunalit%C3%A9_en_France" TargetMode="External"/><Relationship Id="rId17" Type="http://schemas.openxmlformats.org/officeDocument/2006/relationships/hyperlink" Target="http://fr.wikipedia.org/wiki/2014" TargetMode="External"/><Relationship Id="rId25" Type="http://schemas.openxmlformats.org/officeDocument/2006/relationships/image" Target="../media/image5.jpeg"/><Relationship Id="rId2" Type="http://schemas.openxmlformats.org/officeDocument/2006/relationships/hyperlink" Target="http://fr.wikipedia.org/wiki/Liste_des_pays_du_monde" TargetMode="External"/><Relationship Id="rId16" Type="http://schemas.openxmlformats.org/officeDocument/2006/relationships/hyperlink" Target="http://fr.wikipedia.org/wiki/2011" TargetMode="External"/><Relationship Id="rId20" Type="http://schemas.openxmlformats.org/officeDocument/2006/relationships/hyperlink" Target="http://fr.wikipedia.org/wiki/Gentil%C3%A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.wikipedia.org/wiki/D%C3%A9partement_fran%C3%A7ais" TargetMode="External"/><Relationship Id="rId11" Type="http://schemas.openxmlformats.org/officeDocument/2006/relationships/hyperlink" Target="http://fr.wikipedia.org/wiki/Canton_d'Isle-sur-la-Sorgue" TargetMode="External"/><Relationship Id="rId24" Type="http://schemas.openxmlformats.org/officeDocument/2006/relationships/hyperlink" Target="http://fr.wikipedia.org/wiki/Ombre_commun" TargetMode="External"/><Relationship Id="rId5" Type="http://schemas.openxmlformats.org/officeDocument/2006/relationships/hyperlink" Target="http://fr.wikipedia.org/wiki/Provence-Alpes-C%C3%B4te_d'Azur" TargetMode="External"/><Relationship Id="rId15" Type="http://schemas.openxmlformats.org/officeDocument/2006/relationships/hyperlink" Target="http://fr.wikipedia.org/wiki/Mandat_politique" TargetMode="External"/><Relationship Id="rId23" Type="http://schemas.openxmlformats.org/officeDocument/2006/relationships/image" Target="../media/image4.png"/><Relationship Id="rId10" Type="http://schemas.openxmlformats.org/officeDocument/2006/relationships/hyperlink" Target="http://fr.wikipedia.org/wiki/Canton_fran%C3%A7ais" TargetMode="External"/><Relationship Id="rId19" Type="http://schemas.openxmlformats.org/officeDocument/2006/relationships/hyperlink" Target="http://fr.wikipedia.org/wiki/Code_officiel_g%C3%A9ographique" TargetMode="External"/><Relationship Id="rId4" Type="http://schemas.openxmlformats.org/officeDocument/2006/relationships/hyperlink" Target="http://fr.wikipedia.org/wiki/R%C3%A9gion_fran%C3%A7aise" TargetMode="External"/><Relationship Id="rId9" Type="http://schemas.openxmlformats.org/officeDocument/2006/relationships/hyperlink" Target="http://fr.wikipedia.org/wiki/Arrondissement_d'Avignon" TargetMode="External"/><Relationship Id="rId14" Type="http://schemas.openxmlformats.org/officeDocument/2006/relationships/hyperlink" Target="http://fr.wikipedia.org/wiki/Maire_(France)" TargetMode="External"/><Relationship Id="rId2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1804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fr.wikipedia.org/wiki/P%C3%A9trarque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Falaise_(g%C3%A9omorphologie)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fr.wikipedia.org/wiki/Fontaine-de-Vaucluse" TargetMode="External"/><Relationship Id="rId4" Type="http://schemas.openxmlformats.org/officeDocument/2006/relationships/hyperlink" Target="http://fr.wikipedia.org/wiki/Siphon_(sp%C3%A9l%C3%A9ologie)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p7.storage.canalblog.com/77/38/631828/691776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 loop="1">
        <p:snd r:embed="rId2" name="20 - Le Su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7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40152" y="3933056"/>
            <a:ext cx="3203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Fontaine-de-Vaucluse est une commune française, située dans le département de Vaucluse en région Provence-Alpes-Côte d'Azur. Ses habitants sont appelés les Vauclusiens</a:t>
            </a:r>
            <a:endParaRPr lang="fr-FR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/>
        </p:nvGraphicFramePr>
        <p:xfrm>
          <a:off x="2339752" y="153474"/>
          <a:ext cx="3625930" cy="6320484"/>
        </p:xfrm>
        <a:graphic>
          <a:graphicData uri="http://schemas.openxmlformats.org/drawingml/2006/table">
            <a:tbl>
              <a:tblPr/>
              <a:tblGrid>
                <a:gridCol w="1812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2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4042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2" tooltip="Liste des pays du monde"/>
                        </a:rPr>
                        <a:t>Pays</a:t>
                      </a:r>
                      <a:endParaRPr lang="fr-FR" sz="1800" dirty="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 </a:t>
                      </a:r>
                      <a:r>
                        <a:rPr lang="fr-FR" sz="1800">
                          <a:hlinkClick r:id="rId3" tooltip="France"/>
                        </a:rPr>
                        <a:t>France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4" tooltip="Région française"/>
                        </a:rPr>
                        <a:t>Région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hlinkClick r:id="rId5" tooltip="Provence-Alpes-Côte d'Azur"/>
                        </a:rPr>
                        <a:t>Provence-Alpes-Côte d'Azur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6" tooltip="Département français"/>
                        </a:rPr>
                        <a:t>Département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hlinkClick r:id="rId7" tooltip="Vaucluse (département)"/>
                        </a:rPr>
                        <a:t>Vaucluse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8" tooltip="Arrondissement français"/>
                        </a:rPr>
                        <a:t>Arrondissement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hlinkClick r:id="rId9" tooltip="Arrondissement d'Avignon"/>
                        </a:rPr>
                        <a:t>Avignon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0" tooltip="Canton français"/>
                        </a:rPr>
                        <a:t>Canton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hlinkClick r:id="rId11" tooltip="Canton d'Isle-sur-la-Sorgue"/>
                        </a:rPr>
                        <a:t>Isle-sur-la-Sorgue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0107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2" tooltip="Intercommunalité en France"/>
                        </a:rPr>
                        <a:t>Intercommunalité</a:t>
                      </a:r>
                      <a:endParaRPr lang="fr-FR" sz="1800" dirty="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3" tooltip="Communauté de communes du Pays des Sorgues et des Monts de Vaucluse"/>
                        </a:rPr>
                        <a:t>Communauté de communes du Pays des Sorgues et des Monts de Vaucluse</a:t>
                      </a:r>
                      <a:endParaRPr lang="fr-FR" sz="1800" dirty="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4" tooltip="Maire (France)"/>
                        </a:rPr>
                        <a:t>Maire</a:t>
                      </a:r>
                      <a:r>
                        <a:rPr lang="fr-FR" sz="1800"/>
                        <a:t/>
                      </a:r>
                      <a:br>
                        <a:rPr lang="fr-FR" sz="1800"/>
                      </a:br>
                      <a:r>
                        <a:rPr lang="fr-FR" sz="1800">
                          <a:hlinkClick r:id="rId15" tooltip="Mandat politique"/>
                        </a:rPr>
                        <a:t>Mandat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Roland Pastor</a:t>
                      </a:r>
                      <a:br>
                        <a:rPr lang="fr-FR" sz="1800"/>
                      </a:br>
                      <a:r>
                        <a:rPr lang="fr-FR" sz="1800">
                          <a:hlinkClick r:id="rId16" tooltip="2011"/>
                        </a:rPr>
                        <a:t>2011</a:t>
                      </a:r>
                      <a:r>
                        <a:rPr lang="fr-FR" sz="1800"/>
                        <a:t>-</a:t>
                      </a:r>
                      <a:r>
                        <a:rPr lang="fr-FR" sz="1800">
                          <a:hlinkClick r:id="rId17" tooltip="2014"/>
                        </a:rPr>
                        <a:t>2014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8" tooltip="Code postal"/>
                        </a:rPr>
                        <a:t>Code postal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84800</a:t>
                      </a:r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9" tooltip="Code officiel géographique"/>
                        </a:rPr>
                        <a:t>Code commune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84139</a:t>
                      </a:r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20" tooltip="Gentilé"/>
                        </a:rPr>
                        <a:t>Gentilé</a:t>
                      </a:r>
                      <a:endParaRPr lang="fr-FR" sz="1800" dirty="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Vauclusiens, Vauclusiennes</a:t>
                      </a:r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r>
                        <a:rPr lang="fr-FR" sz="1800">
                          <a:hlinkClick r:id="rId21" tooltip="Chiffres de population de la France"/>
                        </a:rPr>
                        <a:t>Population</a:t>
                      </a:r>
                      <a:br>
                        <a:rPr lang="fr-FR" sz="1800">
                          <a:hlinkClick r:id="rId21" tooltip="Chiffres de population de la France"/>
                        </a:rPr>
                      </a:br>
                      <a:r>
                        <a:rPr lang="fr-FR" sz="1800">
                          <a:hlinkClick r:id="rId21" tooltip="Chiffres de population de la France"/>
                        </a:rPr>
                        <a:t>municipale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661 hab. (2011)</a:t>
                      </a:r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68609" name="Picture 1" descr="Drapeau de la France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5004048" y="332656"/>
            <a:ext cx="190500" cy="123825"/>
          </a:xfrm>
          <a:prstGeom prst="rect">
            <a:avLst/>
          </a:prstGeom>
          <a:noFill/>
        </p:spPr>
      </p:pic>
      <p:pic>
        <p:nvPicPr>
          <p:cNvPr id="68611" name="Picture 3" descr="Blason de Sault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95536" y="1484784"/>
            <a:ext cx="1584176" cy="1728192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0" y="3789040"/>
            <a:ext cx="22677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 smtClean="0"/>
              <a:t>D'azur, à une truite d'argent et à un </a:t>
            </a:r>
            <a:r>
              <a:rPr lang="fr-FR" i="1" dirty="0" smtClean="0">
                <a:hlinkClick r:id="rId24" tooltip="Ombre commun"/>
              </a:rPr>
              <a:t>ombre</a:t>
            </a:r>
            <a:r>
              <a:rPr lang="fr-FR" i="1" dirty="0" smtClean="0"/>
              <a:t> du même, nageant l'une sur l'autre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0" y="764704"/>
            <a:ext cx="2242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Fontaine-de-Vaucluse</a:t>
            </a:r>
            <a:endParaRPr lang="fr-FR" dirty="0"/>
          </a:p>
        </p:txBody>
      </p:sp>
      <p:pic>
        <p:nvPicPr>
          <p:cNvPr id="68615" name="Picture 7" descr="http://t2.gstatic.com/images?q=tbn:ANd9GcSMktk2hWuUNDdzEEnBMhis-MexzmX0GhJCOFm-kxGQkfAXKRUuh0BZ1yPZ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444208" y="836712"/>
            <a:ext cx="2376264" cy="252028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data.over-blog.com/1/09/02/98/VOYAGES000/carte_luberon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du Blog fredlepecheur.centerblog.net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595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" y="57674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L’église Notre-Dame et Saint-Véran Cette église a été construite par les moines victoriens sur l'emplacement d'un antique sanctuaire dédié à un dieu païen des eaux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59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59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59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0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0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0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805264"/>
            <a:ext cx="3635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La colonne érigée en </a:t>
            </a:r>
            <a:r>
              <a:rPr lang="fr-FR" dirty="0" smtClean="0">
                <a:hlinkClick r:id="rId3" tooltip="1804"/>
              </a:rPr>
              <a:t>1804</a:t>
            </a:r>
            <a:r>
              <a:rPr lang="fr-FR" dirty="0" smtClean="0"/>
              <a:t> pour célébrer le 500</a:t>
            </a:r>
            <a:r>
              <a:rPr lang="fr-FR" baseline="30000" dirty="0" smtClean="0"/>
              <a:t>e</a:t>
            </a:r>
            <a:r>
              <a:rPr lang="fr-FR" dirty="0" smtClean="0"/>
              <a:t> anniversaire de la naissance de </a:t>
            </a:r>
            <a:r>
              <a:rPr lang="fr-FR" dirty="0" smtClean="0">
                <a:hlinkClick r:id="rId4" tooltip="Pétrarque"/>
              </a:rPr>
              <a:t>Pétrarque</a:t>
            </a:r>
            <a:r>
              <a:rPr lang="fr-FR" dirty="0" smtClean="0"/>
              <a:t>,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07.JPG"/>
          <p:cNvPicPr>
            <a:picLocks noChangeAspect="1"/>
          </p:cNvPicPr>
          <p:nvPr/>
        </p:nvPicPr>
        <p:blipFill>
          <a:blip r:embed="rId2" cstate="email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5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2061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9552" y="188640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Roues à aubes à la hauteur </a:t>
            </a:r>
            <a:r>
              <a:rPr lang="fr-FR" dirty="0" smtClean="0">
                <a:solidFill>
                  <a:schemeClr val="bg1"/>
                </a:solidFill>
              </a:rPr>
              <a:t>de </a:t>
            </a:r>
            <a:r>
              <a:rPr lang="fr-FR" i="1" dirty="0" err="1" smtClean="0">
                <a:solidFill>
                  <a:schemeClr val="bg1"/>
                </a:solidFill>
              </a:rPr>
              <a:t>Vallis</a:t>
            </a:r>
            <a:r>
              <a:rPr lang="fr-FR" i="1" dirty="0" smtClean="0">
                <a:solidFill>
                  <a:schemeClr val="bg1"/>
                </a:solidFill>
              </a:rPr>
              <a:t> </a:t>
            </a:r>
            <a:r>
              <a:rPr lang="fr-FR" i="1" dirty="0" err="1" smtClean="0">
                <a:solidFill>
                  <a:schemeClr val="bg1"/>
                </a:solidFill>
              </a:rPr>
              <a:t>Clausa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smtClean="0"/>
              <a:t>et près du pont de la place de la Mairie,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5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5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Important artisanat : confiserie, verre et cristal filés, art du bois, poterie, bijoux, coutellerie, cuir, art du vitrail, papeterie.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8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3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33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" y="-143046"/>
            <a:ext cx="9144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« </a:t>
            </a:r>
            <a:r>
              <a:rPr kumimoji="0" lang="fr-FR" sz="1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Vallis</a:t>
            </a:r>
            <a:r>
              <a:rPr kumimoji="0" lang="fr-FR" sz="1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 </a:t>
            </a:r>
            <a:r>
              <a:rPr kumimoji="0" lang="fr-FR" sz="1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Clausa</a:t>
            </a: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, tradition papetière ».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Cette ancienne papeterie du XV</a:t>
            </a:r>
            <a:r>
              <a:rPr kumimoji="0" lang="fr-FR" sz="1800" b="0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e</a:t>
            </a: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 siècle a </a:t>
            </a:r>
            <a:r>
              <a:rPr kumimoji="0" lang="fr-FR" sz="1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conservéses</a:t>
            </a: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 battoirs en bois actionnés par une roue à aube et destinés à broyer les chiffons pour faire de la pâte à papier.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3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3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 2" descr="P102063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2063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4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4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2065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0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512" y="26064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Le village est dominé par une gigantesque </a:t>
            </a:r>
            <a:r>
              <a:rPr lang="fr-FR" dirty="0" smtClean="0">
                <a:hlinkClick r:id="rId3" tooltip="Falaise (géomorphologie)"/>
              </a:rPr>
              <a:t>falaise</a:t>
            </a:r>
            <a:r>
              <a:rPr lang="fr-FR" dirty="0" smtClean="0"/>
              <a:t> de 230 à 240 mètres où la fontaine a creusé sa résurgence. C’est un </a:t>
            </a:r>
            <a:r>
              <a:rPr lang="fr-FR" dirty="0" smtClean="0">
                <a:hlinkClick r:id="rId4" tooltip="Siphon (spéléologie)"/>
              </a:rPr>
              <a:t>siphon</a:t>
            </a:r>
            <a:r>
              <a:rPr lang="fr-FR" dirty="0" smtClean="0"/>
              <a:t> de 308 mètres de profondeur, dont 223 sous le niveau de la mer</a:t>
            </a:r>
            <a:r>
              <a:rPr lang="fr-FR" baseline="30000" dirty="0" smtClean="0">
                <a:hlinkClick r:id="rId5"/>
              </a:rPr>
              <a:t>3</a:t>
            </a:r>
            <a:r>
              <a:rPr lang="fr-FR" dirty="0" smtClean="0"/>
              <a:t>. Cette énorme source</a:t>
            </a:r>
            <a:r>
              <a:rPr lang="fr-FR" baseline="30000" dirty="0" smtClean="0">
                <a:hlinkClick r:id="rId5"/>
              </a:rPr>
              <a:t>4</a:t>
            </a:r>
            <a:r>
              <a:rPr lang="fr-FR" dirty="0" smtClean="0"/>
              <a:t> a donné son nom à toutes les « fontaines vauclusiennes » du monde.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1560" y="56612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La résurgence lors d'un débit très haut de la Sorgue au printemps.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07704" y="53732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La résurgence lors d'un débit très faible de la Sorgue en été.</a:t>
            </a:r>
            <a:endParaRPr lang="fr-FR" dirty="0"/>
          </a:p>
        </p:txBody>
      </p:sp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2066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10405-839xayda6whc77qccyxdjt8f2.jpg"/>
          <p:cNvPicPr>
            <a:picLocks noChangeAspect="1"/>
          </p:cNvPicPr>
          <p:nvPr/>
        </p:nvPicPr>
        <p:blipFill rotWithShape="1">
          <a:blip r:embed="rId2" cstate="print"/>
          <a:srcRect b="15350"/>
          <a:stretch/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6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8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3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8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1560" y="18864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vestiges du château des évêques de Cavaillon (XIII</a:t>
            </a:r>
            <a:r>
              <a:rPr lang="fr-FR" baseline="30000" dirty="0" smtClean="0"/>
              <a:t>e</a:t>
            </a:r>
            <a:r>
              <a:rPr lang="fr-FR" dirty="0" smtClean="0"/>
              <a:t>/XIV</a:t>
            </a:r>
            <a:r>
              <a:rPr lang="fr-FR" baseline="30000" dirty="0" smtClean="0"/>
              <a:t>e</a:t>
            </a:r>
            <a:r>
              <a:rPr lang="fr-FR" dirty="0" smtClean="0"/>
              <a:t> siècle) perché sur les hauteurs.</a:t>
            </a:r>
            <a:endParaRPr lang="fr-FR" dirty="0"/>
          </a:p>
        </p:txBody>
      </p:sp>
    </p:spTree>
  </p:cSld>
  <p:clrMapOvr>
    <a:masterClrMapping/>
  </p:clrMapOvr>
  <p:transition advTm="6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83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4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4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60232" y="6237312"/>
            <a:ext cx="2175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habitats troglodytes :</a:t>
            </a:r>
            <a:endParaRPr lang="fr-FR" dirty="0"/>
          </a:p>
        </p:txBody>
      </p:sp>
    </p:spTree>
  </p:cSld>
  <p:clrMapOvr>
    <a:masterClrMapping/>
  </p:clrMapOvr>
  <p:transition advTm="6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9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11760" y="0"/>
            <a:ext cx="67322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4117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La Maison de la Rose </a:t>
            </a:r>
            <a:r>
              <a:rPr lang="fr-FR" dirty="0" smtClean="0"/>
              <a:t>est un Petit hôtel particulier 1900 historique, avec son ameublement d’origine et une terrasse romantique, endroit unique sur notre territoire avec une librairie Olfactive et un </a:t>
            </a:r>
            <a:r>
              <a:rPr lang="fr-FR" dirty="0" err="1" smtClean="0"/>
              <a:t>distilloir</a:t>
            </a:r>
            <a:r>
              <a:rPr lang="fr-FR" dirty="0" smtClean="0"/>
              <a:t> de 60 litres qui permet de comparer le répertoire annuel de toutes les productions issues de la culture des roses à parfum dans le monde. </a:t>
            </a:r>
          </a:p>
          <a:p>
            <a:r>
              <a:rPr lang="fr-FR" dirty="0" smtClean="0"/>
              <a:t>Sur place vous découvrirez l’Histoire botanique des églantines aux Roses </a:t>
            </a:r>
            <a:r>
              <a:rPr lang="fr-FR" dirty="0" err="1" smtClean="0"/>
              <a:t>Centifolia</a:t>
            </a:r>
            <a:r>
              <a:rPr lang="fr-FR" dirty="0" smtClean="0"/>
              <a:t> et  la </a:t>
            </a:r>
            <a:r>
              <a:rPr lang="fr-FR" dirty="0" err="1" smtClean="0"/>
              <a:t>Baptistine</a:t>
            </a: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advTm="6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97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5085184"/>
            <a:ext cx="1298448" cy="144475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35896" y="188640"/>
            <a:ext cx="4049185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A Bientôt…!!!</a:t>
            </a:r>
            <a:endParaRPr lang="fr-FR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47864" y="580756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du NET : photos perso</a:t>
            </a:r>
            <a:endParaRPr lang="fr-FR" dirty="0"/>
          </a:p>
        </p:txBody>
      </p:sp>
    </p:spTree>
  </p:cSld>
  <p:clrMapOvr>
    <a:masterClrMapping/>
  </p:clrMapOvr>
  <p:transition advTm="6000"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421</Words>
  <Application>Microsoft Office PowerPoint</Application>
  <PresentationFormat>Affichage à l'écran (4:3)</PresentationFormat>
  <Paragraphs>42</Paragraphs>
  <Slides>57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</vt:vector>
  </HeadingPairs>
  <TitlesOfParts>
    <vt:vector size="6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workgroup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Orion-PC</dc:creator>
  <cp:lastModifiedBy>Admin</cp:lastModifiedBy>
  <cp:revision>11</cp:revision>
  <dcterms:created xsi:type="dcterms:W3CDTF">2014-03-30T10:19:42Z</dcterms:created>
  <dcterms:modified xsi:type="dcterms:W3CDTF">2024-12-30T11:46:01Z</dcterms:modified>
</cp:coreProperties>
</file>