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95" r:id="rId19"/>
  </p:sldIdLst>
  <p:sldSz cx="6119813" cy="3441700"/>
  <p:notesSz cx="6858000" cy="9144000"/>
  <p:embeddedFontLst>
    <p:embeddedFont>
      <p:font typeface="Algerian" panose="04020705040A02060702" pitchFamily="82" charset="0"/>
      <p:regular r:id="rId21"/>
    </p:embeddedFont>
    <p:embeddedFont>
      <p:font typeface="Amazone BT" panose="020B0604020202020204"/>
      <p:regular r:id="rId22"/>
    </p:embeddedFont>
    <p:embeddedFont>
      <p:font typeface="Andy" panose="03080602030302030203" pitchFamily="66" charset="0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mic Sans MS" panose="030F0702030302020204" pitchFamily="66" charset="0"/>
      <p:regular r:id="rId28"/>
      <p:bold r:id="rId29"/>
      <p:italic r:id="rId30"/>
      <p:boldItalic r:id="rId31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29423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58846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88269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17692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471156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1765387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059618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353849" algn="l" defTabSz="588462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jVZoM14yAaPYzrpS/KNDw==" hashData="kcMviN8woGyGeGCXvh1xTH/tLWyzJ7Z3016LMb0NWUtXh7odxAobwcIfIoQ1aubSM+PFxyBXIjTX5Nv00ltmlw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C40E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244" y="364"/>
      </p:cViewPr>
      <p:guideLst>
        <p:guide orient="horz" pos="1084"/>
        <p:guide pos="19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F738A8-9110-47C0-8865-A7895E38445C}" type="datetimeFigureOut">
              <a:rPr lang="fr-BE" smtClean="0"/>
              <a:t>05-10-2024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71557-B734-4081-9BE2-936C2BFA9C1E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55142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A71557-B734-4081-9BE2-936C2BFA9C1E}" type="slidenum">
              <a:rPr lang="fr-BE" smtClean="0"/>
              <a:t>15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22314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69159"/>
            <a:ext cx="5201841" cy="737734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3" y="1950297"/>
            <a:ext cx="4283869" cy="8795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1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3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1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03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7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FA9FDC-4461-4202-8957-1FD46B894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A33AB-DBD4-40AA-BED5-B6B265BF699E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85A569-3D31-44EE-92E5-D33437530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C14231-1E4D-4E73-8211-E4F5C1B5C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32938-9B47-4CD7-9076-556492E885E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9839711"/>
      </p:ext>
    </p:extLst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AB4C86-A26E-4747-870B-382B7AC8C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C7775-CFCC-46A3-86CA-EC07016D18E9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B2C102-B7A2-4371-8F58-1B4530E93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4CE937-7E40-4817-B093-C597C5C16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91559-0B40-490F-A807-ED30A2102E1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4798837"/>
      </p:ext>
    </p:extLst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11612"/>
            <a:ext cx="5201841" cy="683560"/>
          </a:xfrm>
        </p:spPr>
        <p:txBody>
          <a:bodyPr anchor="t"/>
          <a:lstStyle>
            <a:lvl1pPr algn="l">
              <a:defRPr sz="1998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58740"/>
            <a:ext cx="5201841" cy="752871"/>
          </a:xfrm>
        </p:spPr>
        <p:txBody>
          <a:bodyPr anchor="b"/>
          <a:lstStyle>
            <a:lvl1pPr marL="0" indent="0">
              <a:buNone/>
              <a:defRPr sz="999">
                <a:solidFill>
                  <a:schemeClr val="tx1">
                    <a:tint val="75000"/>
                  </a:schemeClr>
                </a:solidFill>
              </a:defRPr>
            </a:lvl1pPr>
            <a:lvl2pPr marL="228394" indent="0">
              <a:buNone/>
              <a:defRPr sz="899">
                <a:solidFill>
                  <a:schemeClr val="tx1">
                    <a:tint val="75000"/>
                  </a:schemeClr>
                </a:solidFill>
              </a:defRPr>
            </a:lvl2pPr>
            <a:lvl3pPr marL="456789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518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3577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197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70366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876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715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4C97C4-60A4-46C5-A091-36E97321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B1659-16CA-4999-B5DA-3F7F9B8A6303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9E6C1D-5F0D-428A-91F7-E7B31494B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0FFA66-51AB-4C14-9304-B4EB19680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72C3B-5656-4EF6-881D-AEE51C78C1F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0646192"/>
      </p:ext>
    </p:extLst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2" y="803064"/>
            <a:ext cx="2702917" cy="2271363"/>
          </a:xfrm>
        </p:spPr>
        <p:txBody>
          <a:bodyPr/>
          <a:lstStyle>
            <a:lvl1pPr>
              <a:defRPr sz="1399"/>
            </a:lvl1pPr>
            <a:lvl2pPr>
              <a:defRPr sz="1199"/>
            </a:lvl2pPr>
            <a:lvl3pPr>
              <a:defRPr sz="999"/>
            </a:lvl3pPr>
            <a:lvl4pPr>
              <a:defRPr sz="899"/>
            </a:lvl4pPr>
            <a:lvl5pPr>
              <a:defRPr sz="899"/>
            </a:lvl5pPr>
            <a:lvl6pPr>
              <a:defRPr sz="899"/>
            </a:lvl6pPr>
            <a:lvl7pPr>
              <a:defRPr sz="899"/>
            </a:lvl7pPr>
            <a:lvl8pPr>
              <a:defRPr sz="899"/>
            </a:lvl8pPr>
            <a:lvl9pPr>
              <a:defRPr sz="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6" y="803064"/>
            <a:ext cx="2702917" cy="2271363"/>
          </a:xfrm>
        </p:spPr>
        <p:txBody>
          <a:bodyPr/>
          <a:lstStyle>
            <a:lvl1pPr>
              <a:defRPr sz="1399"/>
            </a:lvl1pPr>
            <a:lvl2pPr>
              <a:defRPr sz="1199"/>
            </a:lvl2pPr>
            <a:lvl3pPr>
              <a:defRPr sz="999"/>
            </a:lvl3pPr>
            <a:lvl4pPr>
              <a:defRPr sz="899"/>
            </a:lvl4pPr>
            <a:lvl5pPr>
              <a:defRPr sz="899"/>
            </a:lvl5pPr>
            <a:lvl6pPr>
              <a:defRPr sz="899"/>
            </a:lvl6pPr>
            <a:lvl7pPr>
              <a:defRPr sz="899"/>
            </a:lvl7pPr>
            <a:lvl8pPr>
              <a:defRPr sz="899"/>
            </a:lvl8pPr>
            <a:lvl9pPr>
              <a:defRPr sz="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21D3ECC-663B-49CD-A529-14E69FE34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72207-9AF4-4C58-8ED6-5F876235E5D8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051573E-6BDE-4AC3-A1F1-4845C5140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27E405A-7A30-4EBE-AA89-8E2E469F5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A6690-02A4-42B7-8848-455BA5BBA28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5212220"/>
      </p:ext>
    </p:extLst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0399"/>
            <a:ext cx="2703980" cy="321066"/>
          </a:xfrm>
        </p:spPr>
        <p:txBody>
          <a:bodyPr anchor="b"/>
          <a:lstStyle>
            <a:lvl1pPr marL="0" indent="0">
              <a:buNone/>
              <a:defRPr sz="1199" b="1"/>
            </a:lvl1pPr>
            <a:lvl2pPr marL="228394" indent="0">
              <a:buNone/>
              <a:defRPr sz="999" b="1"/>
            </a:lvl2pPr>
            <a:lvl3pPr marL="456789" indent="0">
              <a:buNone/>
              <a:defRPr sz="899" b="1"/>
            </a:lvl3pPr>
            <a:lvl4pPr marL="685183" indent="0">
              <a:buNone/>
              <a:defRPr sz="799" b="1"/>
            </a:lvl4pPr>
            <a:lvl5pPr marL="913577" indent="0">
              <a:buNone/>
              <a:defRPr sz="799" b="1"/>
            </a:lvl5pPr>
            <a:lvl6pPr marL="1141971" indent="0">
              <a:buNone/>
              <a:defRPr sz="799" b="1"/>
            </a:lvl6pPr>
            <a:lvl7pPr marL="1370366" indent="0">
              <a:buNone/>
              <a:defRPr sz="799" b="1"/>
            </a:lvl7pPr>
            <a:lvl8pPr marL="1598760" indent="0">
              <a:buNone/>
              <a:defRPr sz="799" b="1"/>
            </a:lvl8pPr>
            <a:lvl9pPr marL="1827154" indent="0">
              <a:buNone/>
              <a:defRPr sz="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1465"/>
            <a:ext cx="2703980" cy="1982962"/>
          </a:xfrm>
        </p:spPr>
        <p:txBody>
          <a:bodyPr/>
          <a:lstStyle>
            <a:lvl1pPr>
              <a:defRPr sz="1199"/>
            </a:lvl1pPr>
            <a:lvl2pPr>
              <a:defRPr sz="999"/>
            </a:lvl2pPr>
            <a:lvl3pPr>
              <a:defRPr sz="899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0399"/>
            <a:ext cx="2705042" cy="321066"/>
          </a:xfrm>
        </p:spPr>
        <p:txBody>
          <a:bodyPr anchor="b"/>
          <a:lstStyle>
            <a:lvl1pPr marL="0" indent="0">
              <a:buNone/>
              <a:defRPr sz="1199" b="1"/>
            </a:lvl1pPr>
            <a:lvl2pPr marL="228394" indent="0">
              <a:buNone/>
              <a:defRPr sz="999" b="1"/>
            </a:lvl2pPr>
            <a:lvl3pPr marL="456789" indent="0">
              <a:buNone/>
              <a:defRPr sz="899" b="1"/>
            </a:lvl3pPr>
            <a:lvl4pPr marL="685183" indent="0">
              <a:buNone/>
              <a:defRPr sz="799" b="1"/>
            </a:lvl4pPr>
            <a:lvl5pPr marL="913577" indent="0">
              <a:buNone/>
              <a:defRPr sz="799" b="1"/>
            </a:lvl5pPr>
            <a:lvl6pPr marL="1141971" indent="0">
              <a:buNone/>
              <a:defRPr sz="799" b="1"/>
            </a:lvl6pPr>
            <a:lvl7pPr marL="1370366" indent="0">
              <a:buNone/>
              <a:defRPr sz="799" b="1"/>
            </a:lvl7pPr>
            <a:lvl8pPr marL="1598760" indent="0">
              <a:buNone/>
              <a:defRPr sz="799" b="1"/>
            </a:lvl8pPr>
            <a:lvl9pPr marL="1827154" indent="0">
              <a:buNone/>
              <a:defRPr sz="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1465"/>
            <a:ext cx="2705042" cy="1982962"/>
          </a:xfrm>
        </p:spPr>
        <p:txBody>
          <a:bodyPr/>
          <a:lstStyle>
            <a:lvl1pPr>
              <a:defRPr sz="1199"/>
            </a:lvl1pPr>
            <a:lvl2pPr>
              <a:defRPr sz="999"/>
            </a:lvl2pPr>
            <a:lvl3pPr>
              <a:defRPr sz="899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F0A649E3-1D92-4805-A390-A22A3D1DA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F24FC-5C87-4776-9F2A-2FAB09662539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F72B7DEF-620C-4FDA-8B50-88A5278C3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771137AF-5001-41E3-BBD8-28C0DE8C9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CEAFF-DCD6-4F52-BAA4-1F12B718C0E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5867686"/>
      </p:ext>
    </p:extLst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015A63B8-03CA-4BD4-A04E-BDEA50460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739E8-44D1-4A9F-9DBA-6DCD7E6CCA91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91179D0C-5882-4481-9809-D831B1B9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54342B-E859-434F-A72C-79DBA1B34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03C1EA-6997-4AED-B04A-03CB1706E23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7444970"/>
      </p:ext>
    </p:extLst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1A488C97-4188-46F2-967C-9FB08AF5D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2A158-E0D4-4536-BD2E-A9A555647138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42C684AA-DBF4-419C-898B-6A3A91184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E1DE3170-47E7-437E-A144-0C1AB9639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D44FE6-5FD1-4162-88A9-C2B212F4BE5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3944276"/>
      </p:ext>
    </p:extLst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032"/>
            <a:ext cx="2013376" cy="583177"/>
          </a:xfrm>
        </p:spPr>
        <p:txBody>
          <a:bodyPr anchor="b"/>
          <a:lstStyle>
            <a:lvl1pPr algn="l">
              <a:defRPr sz="9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8" y="137032"/>
            <a:ext cx="3421145" cy="2937395"/>
          </a:xfrm>
        </p:spPr>
        <p:txBody>
          <a:bodyPr/>
          <a:lstStyle>
            <a:lvl1pPr>
              <a:defRPr sz="1599"/>
            </a:lvl1pPr>
            <a:lvl2pPr>
              <a:defRPr sz="1399"/>
            </a:lvl2pPr>
            <a:lvl3pPr>
              <a:defRPr sz="1199"/>
            </a:lvl3pPr>
            <a:lvl4pPr>
              <a:defRPr sz="999"/>
            </a:lvl4pPr>
            <a:lvl5pPr>
              <a:defRPr sz="999"/>
            </a:lvl5pPr>
            <a:lvl6pPr>
              <a:defRPr sz="999"/>
            </a:lvl6pPr>
            <a:lvl7pPr>
              <a:defRPr sz="999"/>
            </a:lvl7pPr>
            <a:lvl8pPr>
              <a:defRPr sz="999"/>
            </a:lvl8pPr>
            <a:lvl9pPr>
              <a:defRPr sz="9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209"/>
            <a:ext cx="2013376" cy="2354218"/>
          </a:xfrm>
        </p:spPr>
        <p:txBody>
          <a:bodyPr/>
          <a:lstStyle>
            <a:lvl1pPr marL="0" indent="0">
              <a:buNone/>
              <a:defRPr sz="699"/>
            </a:lvl1pPr>
            <a:lvl2pPr marL="228394" indent="0">
              <a:buNone/>
              <a:defRPr sz="599"/>
            </a:lvl2pPr>
            <a:lvl3pPr marL="456789" indent="0">
              <a:buNone/>
              <a:defRPr sz="500"/>
            </a:lvl3pPr>
            <a:lvl4pPr marL="685183" indent="0">
              <a:buNone/>
              <a:defRPr sz="450"/>
            </a:lvl4pPr>
            <a:lvl5pPr marL="913577" indent="0">
              <a:buNone/>
              <a:defRPr sz="450"/>
            </a:lvl5pPr>
            <a:lvl6pPr marL="1141971" indent="0">
              <a:buNone/>
              <a:defRPr sz="450"/>
            </a:lvl6pPr>
            <a:lvl7pPr marL="1370366" indent="0">
              <a:buNone/>
              <a:defRPr sz="450"/>
            </a:lvl7pPr>
            <a:lvl8pPr marL="1598760" indent="0">
              <a:buNone/>
              <a:defRPr sz="450"/>
            </a:lvl8pPr>
            <a:lvl9pPr marL="1827154" indent="0">
              <a:buNone/>
              <a:defRPr sz="4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18E8A89-9BC3-4813-90FA-3E1D2DF5A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FB7FE-B444-45B8-9F78-F74A16FCC28D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F2A20A8-218B-4340-BAF1-693E021D4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61332E0-3497-44A4-8E03-6FE50E624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9F711-13C8-4BE7-9EF4-400A7513E07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2079766"/>
      </p:ext>
    </p:extLst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09190"/>
            <a:ext cx="3671888" cy="284419"/>
          </a:xfrm>
        </p:spPr>
        <p:txBody>
          <a:bodyPr anchor="b"/>
          <a:lstStyle>
            <a:lvl1pPr algn="l">
              <a:defRPr sz="9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523"/>
            <a:ext cx="3671888" cy="2065020"/>
          </a:xfrm>
        </p:spPr>
        <p:txBody>
          <a:bodyPr rtlCol="0">
            <a:normAutofit/>
          </a:bodyPr>
          <a:lstStyle>
            <a:lvl1pPr marL="0" indent="0">
              <a:buNone/>
              <a:defRPr sz="1599"/>
            </a:lvl1pPr>
            <a:lvl2pPr marL="228394" indent="0">
              <a:buNone/>
              <a:defRPr sz="1399"/>
            </a:lvl2pPr>
            <a:lvl3pPr marL="456789" indent="0">
              <a:buNone/>
              <a:defRPr sz="1199"/>
            </a:lvl3pPr>
            <a:lvl4pPr marL="685183" indent="0">
              <a:buNone/>
              <a:defRPr sz="999"/>
            </a:lvl4pPr>
            <a:lvl5pPr marL="913577" indent="0">
              <a:buNone/>
              <a:defRPr sz="999"/>
            </a:lvl5pPr>
            <a:lvl6pPr marL="1141971" indent="0">
              <a:buNone/>
              <a:defRPr sz="999"/>
            </a:lvl6pPr>
            <a:lvl7pPr marL="1370366" indent="0">
              <a:buNone/>
              <a:defRPr sz="999"/>
            </a:lvl7pPr>
            <a:lvl8pPr marL="1598760" indent="0">
              <a:buNone/>
              <a:defRPr sz="999"/>
            </a:lvl8pPr>
            <a:lvl9pPr marL="1827154" indent="0">
              <a:buNone/>
              <a:defRPr sz="999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3609"/>
            <a:ext cx="3671888" cy="403921"/>
          </a:xfrm>
        </p:spPr>
        <p:txBody>
          <a:bodyPr/>
          <a:lstStyle>
            <a:lvl1pPr marL="0" indent="0">
              <a:buNone/>
              <a:defRPr sz="699"/>
            </a:lvl1pPr>
            <a:lvl2pPr marL="228394" indent="0">
              <a:buNone/>
              <a:defRPr sz="599"/>
            </a:lvl2pPr>
            <a:lvl3pPr marL="456789" indent="0">
              <a:buNone/>
              <a:defRPr sz="500"/>
            </a:lvl3pPr>
            <a:lvl4pPr marL="685183" indent="0">
              <a:buNone/>
              <a:defRPr sz="450"/>
            </a:lvl4pPr>
            <a:lvl5pPr marL="913577" indent="0">
              <a:buNone/>
              <a:defRPr sz="450"/>
            </a:lvl5pPr>
            <a:lvl6pPr marL="1141971" indent="0">
              <a:buNone/>
              <a:defRPr sz="450"/>
            </a:lvl6pPr>
            <a:lvl7pPr marL="1370366" indent="0">
              <a:buNone/>
              <a:defRPr sz="450"/>
            </a:lvl7pPr>
            <a:lvl8pPr marL="1598760" indent="0">
              <a:buNone/>
              <a:defRPr sz="450"/>
            </a:lvl8pPr>
            <a:lvl9pPr marL="1827154" indent="0">
              <a:buNone/>
              <a:defRPr sz="4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455B335-EE97-4158-BDC1-503F9F705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2E9B-651D-4975-914A-1C024095C6B0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3243EC2-568B-4F49-8610-F6A7EE7B4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86CA21B-BC73-474C-AC6F-B04C8B6B4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D7D55-CAEC-49A1-ABF1-04227E9F6E5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811903"/>
      </p:ext>
    </p:extLst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C0CA16-5C4E-41F5-A29E-BBF5347B1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55046-A6BD-4B64-B04B-A9F1B15E00A9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8C9287-5A38-4363-B59E-A230C8FEB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488C64-B8B9-4384-A9EE-38BF3553C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F70E6E-22EB-4584-AFEE-DF671B0F21D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6695860"/>
      </p:ext>
    </p:extLst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828"/>
            <a:ext cx="1376958" cy="2936599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7828"/>
            <a:ext cx="4028877" cy="2936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8DA30A-54DD-4353-85FC-ED6BFA3F5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343B8-96BB-480D-BA2D-C36B1CE30E9B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BD05D4-589A-46E8-86E0-71797E3DF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F49F51-85AF-4979-A9B8-A5982A00B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142E7B-62FB-4F51-BE5F-D66278E687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5818790"/>
      </p:ext>
    </p:extLst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9AD78001-5B1D-4F6D-A4FD-576146F807D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668"/>
            <a:ext cx="5507832" cy="573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793D16E7-D0DE-49FE-9C70-1BD2AC8E00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063"/>
            <a:ext cx="5507832" cy="227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91DA5D-B77A-4977-AFE2-AF93C815ED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2" y="3190265"/>
            <a:ext cx="1427957" cy="182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BF70AD-4716-44DA-8AF1-0208AC2AF1BE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6C64F8-BCB9-4F9F-A4F2-BE1835B8C8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7" y="3190265"/>
            <a:ext cx="1937941" cy="182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39B820-B525-4D6D-8D1E-9CD38CFD36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7" y="3190265"/>
            <a:ext cx="1427957" cy="18260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599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C189AB9-CAF1-4F68-AA5A-CB960805C64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9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5pPr>
      <a:lvl6pPr marL="228394" algn="ctr" rtl="0" fontAlgn="base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6pPr>
      <a:lvl7pPr marL="456789" algn="ctr" rtl="0" fontAlgn="base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7pPr>
      <a:lvl8pPr marL="685183" algn="ctr" rtl="0" fontAlgn="base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8pPr>
      <a:lvl9pPr marL="913577" algn="ctr" rtl="0" fontAlgn="base">
        <a:spcBef>
          <a:spcPct val="0"/>
        </a:spcBef>
        <a:spcAft>
          <a:spcPct val="0"/>
        </a:spcAft>
        <a:defRPr sz="2198">
          <a:solidFill>
            <a:schemeClr val="tx1"/>
          </a:solidFill>
          <a:latin typeface="Calibri" pitchFamily="34" charset="0"/>
        </a:defRPr>
      </a:lvl9pPr>
    </p:titleStyle>
    <p:bodyStyle>
      <a:lvl1pPr marL="171296" indent="-17129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99" kern="1200">
          <a:solidFill>
            <a:schemeClr val="tx1"/>
          </a:solidFill>
          <a:latin typeface="+mn-lt"/>
          <a:ea typeface="+mn-ea"/>
          <a:cs typeface="+mn-cs"/>
        </a:defRPr>
      </a:lvl1pPr>
      <a:lvl2pPr marL="371141" indent="-1427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70986" indent="-11419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99" kern="1200">
          <a:solidFill>
            <a:schemeClr val="tx1"/>
          </a:solidFill>
          <a:latin typeface="+mn-lt"/>
          <a:ea typeface="+mn-ea"/>
          <a:cs typeface="+mn-cs"/>
        </a:defRPr>
      </a:lvl3pPr>
      <a:lvl4pPr marL="799380" indent="-11419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99" kern="1200">
          <a:solidFill>
            <a:schemeClr val="tx1"/>
          </a:solidFill>
          <a:latin typeface="+mn-lt"/>
          <a:ea typeface="+mn-ea"/>
          <a:cs typeface="+mn-cs"/>
        </a:defRPr>
      </a:lvl4pPr>
      <a:lvl5pPr marL="1027774" indent="-114197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99" kern="1200">
          <a:solidFill>
            <a:schemeClr val="tx1"/>
          </a:solidFill>
          <a:latin typeface="+mn-lt"/>
          <a:ea typeface="+mn-ea"/>
          <a:cs typeface="+mn-cs"/>
        </a:defRPr>
      </a:lvl5pPr>
      <a:lvl6pPr marL="1256168" indent="-114197" algn="l" defTabSz="456789" rtl="0" eaLnBrk="1" latinLnBrk="0" hangingPunct="1">
        <a:spcBef>
          <a:spcPct val="20000"/>
        </a:spcBef>
        <a:buFont typeface="Arial" pitchFamily="34" charset="0"/>
        <a:buChar char="•"/>
        <a:defRPr sz="999" kern="1200">
          <a:solidFill>
            <a:schemeClr val="tx1"/>
          </a:solidFill>
          <a:latin typeface="+mn-lt"/>
          <a:ea typeface="+mn-ea"/>
          <a:cs typeface="+mn-cs"/>
        </a:defRPr>
      </a:lvl6pPr>
      <a:lvl7pPr marL="1484563" indent="-114197" algn="l" defTabSz="456789" rtl="0" eaLnBrk="1" latinLnBrk="0" hangingPunct="1">
        <a:spcBef>
          <a:spcPct val="20000"/>
        </a:spcBef>
        <a:buFont typeface="Arial" pitchFamily="34" charset="0"/>
        <a:buChar char="•"/>
        <a:defRPr sz="999" kern="1200">
          <a:solidFill>
            <a:schemeClr val="tx1"/>
          </a:solidFill>
          <a:latin typeface="+mn-lt"/>
          <a:ea typeface="+mn-ea"/>
          <a:cs typeface="+mn-cs"/>
        </a:defRPr>
      </a:lvl7pPr>
      <a:lvl8pPr marL="1712957" indent="-114197" algn="l" defTabSz="456789" rtl="0" eaLnBrk="1" latinLnBrk="0" hangingPunct="1">
        <a:spcBef>
          <a:spcPct val="20000"/>
        </a:spcBef>
        <a:buFont typeface="Arial" pitchFamily="34" charset="0"/>
        <a:buChar char="•"/>
        <a:defRPr sz="999" kern="1200">
          <a:solidFill>
            <a:schemeClr val="tx1"/>
          </a:solidFill>
          <a:latin typeface="+mn-lt"/>
          <a:ea typeface="+mn-ea"/>
          <a:cs typeface="+mn-cs"/>
        </a:defRPr>
      </a:lvl8pPr>
      <a:lvl9pPr marL="1941351" indent="-114197" algn="l" defTabSz="456789" rtl="0" eaLnBrk="1" latinLnBrk="0" hangingPunct="1">
        <a:spcBef>
          <a:spcPct val="20000"/>
        </a:spcBef>
        <a:buFont typeface="Arial" pitchFamily="34" charset="0"/>
        <a:buChar char="•"/>
        <a:defRPr sz="9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1pPr>
      <a:lvl2pPr marL="228394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2pPr>
      <a:lvl3pPr marL="456789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3pPr>
      <a:lvl4pPr marL="685183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4pPr>
      <a:lvl5pPr marL="913577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5pPr>
      <a:lvl6pPr marL="1141971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6pPr>
      <a:lvl7pPr marL="1370366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7pPr>
      <a:lvl8pPr marL="1598760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8pPr>
      <a:lvl9pPr marL="1827154" algn="l" defTabSz="456789" rtl="0" eaLnBrk="1" latinLnBrk="0" hangingPunct="1">
        <a:defRPr sz="8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1">
            <a:extLst>
              <a:ext uri="{FF2B5EF4-FFF2-40B4-BE49-F238E27FC236}">
                <a16:creationId xmlns:a16="http://schemas.microsoft.com/office/drawing/2014/main" id="{39B5CFD1-DED1-4DB2-BAC7-BD9272D0C048}"/>
              </a:ext>
            </a:extLst>
          </p:cNvPr>
          <p:cNvPicPr>
            <a:picLocks noRot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01BE9ED-C9C4-49C3-9E22-660BE3C17CE5}"/>
              </a:ext>
            </a:extLst>
          </p:cNvPr>
          <p:cNvSpPr txBox="1"/>
          <p:nvPr/>
        </p:nvSpPr>
        <p:spPr>
          <a:xfrm>
            <a:off x="2844000" y="2016000"/>
            <a:ext cx="3132000" cy="1199624"/>
          </a:xfrm>
          <a:prstGeom prst="rect">
            <a:avLst/>
          </a:prstGeom>
          <a:noFill/>
        </p:spPr>
        <p:txBody>
          <a:bodyPr wrap="square" rIns="17983" rtlCol="0">
            <a:spAutoFit/>
          </a:bodyPr>
          <a:lstStyle/>
          <a:p>
            <a:r>
              <a:rPr lang="fr-FR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mazone BT" panose="03020702040507090A04" pitchFamily="66" charset="0"/>
              </a:rPr>
              <a:t>  du vieux </a:t>
            </a:r>
            <a:r>
              <a:rPr lang="fr-FR" sz="2398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mazone BT" panose="03020702040507090A04" pitchFamily="66" charset="0"/>
              </a:rPr>
              <a:t>Charleroi</a:t>
            </a:r>
          </a:p>
          <a:p>
            <a:r>
              <a:rPr lang="fr-FR" sz="1599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mazone BT" panose="03020702040507090A04" pitchFamily="66" charset="0"/>
              </a:rPr>
              <a:t>                      où je suis né                                      	        un jour de juillet 1941</a:t>
            </a:r>
          </a:p>
          <a:p>
            <a:endParaRPr lang="fr-BE" sz="1599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Amazone BT" panose="03020702040507090A04" pitchFamily="66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B20BF0F-2EF6-4BBA-97CC-E368EAEC4BC4}"/>
              </a:ext>
            </a:extLst>
          </p:cNvPr>
          <p:cNvSpPr txBox="1"/>
          <p:nvPr/>
        </p:nvSpPr>
        <p:spPr>
          <a:xfrm>
            <a:off x="0" y="3024000"/>
            <a:ext cx="4068000" cy="41549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050" dirty="0">
                <a:latin typeface="Andy" panose="03080602030302030203" pitchFamily="66" charset="0"/>
              </a:rPr>
              <a:t>Chanson wallonne « Sacré </a:t>
            </a:r>
            <a:r>
              <a:rPr lang="fr-FR" sz="1050" dirty="0" err="1">
                <a:latin typeface="Andy" panose="03080602030302030203" pitchFamily="66" charset="0"/>
              </a:rPr>
              <a:t>Charlerwè</a:t>
            </a:r>
            <a:r>
              <a:rPr lang="fr-FR" sz="1050" dirty="0">
                <a:latin typeface="Andy" panose="03080602030302030203" pitchFamily="66" charset="0"/>
              </a:rPr>
              <a:t> » par Raymond Ray (traduction Apex)</a:t>
            </a:r>
          </a:p>
          <a:p>
            <a:pPr algn="ctr"/>
            <a:r>
              <a:rPr lang="fr-FR" sz="1050" dirty="0">
                <a:latin typeface="Andy" panose="03080602030302030203" pitchFamily="66" charset="0"/>
              </a:rPr>
              <a:t>Diaporama de vues anciennes de Charleroi © Apex </a:t>
            </a:r>
            <a:endParaRPr lang="fr-BE" sz="105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p:transition spd="slow" advClick="0" advTm="10000">
    <p:fade/>
    <p:sndAc>
      <p:stSnd>
        <p:snd r:embed="rId2" name="Raymond-Ray-Sacrè-Charlerwè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>
            <a:extLst>
              <a:ext uri="{FF2B5EF4-FFF2-40B4-BE49-F238E27FC236}">
                <a16:creationId xmlns:a16="http://schemas.microsoft.com/office/drawing/2014/main" id="{26D0930C-8602-468A-A695-3481A4211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CadreTexte2">
            <a:extLst>
              <a:ext uri="{FF2B5EF4-FFF2-40B4-BE49-F238E27FC236}">
                <a16:creationId xmlns:a16="http://schemas.microsoft.com/office/drawing/2014/main" id="{1E4FD38E-A7B7-4D3F-ABA9-D6153B54C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71226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Bonjour Charleroi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Je rentre au village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Qu’il fait bon chez toi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Respirer ton langage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658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>
            <a:extLst>
              <a:ext uri="{FF2B5EF4-FFF2-40B4-BE49-F238E27FC236}">
                <a16:creationId xmlns:a16="http://schemas.microsoft.com/office/drawing/2014/main" id="{587E7DBC-484D-49DD-9457-DF06FA243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CadreTexte1">
            <a:extLst>
              <a:ext uri="{FF2B5EF4-FFF2-40B4-BE49-F238E27FC236}">
                <a16:creationId xmlns:a16="http://schemas.microsoft.com/office/drawing/2014/main" id="{F9813452-03EC-4FF4-B9D4-113D179DA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7565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Ca fait plus de vingt ans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Qu’on ne s’était vu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Je le jure sur ma maman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On ne se quittera plus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800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>
            <a:extLst>
              <a:ext uri="{FF2B5EF4-FFF2-40B4-BE49-F238E27FC236}">
                <a16:creationId xmlns:a16="http://schemas.microsoft.com/office/drawing/2014/main" id="{B6093270-EF10-4D7C-8959-907BF3D7F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CadreTexte1">
            <a:extLst>
              <a:ext uri="{FF2B5EF4-FFF2-40B4-BE49-F238E27FC236}">
                <a16:creationId xmlns:a16="http://schemas.microsoft.com/office/drawing/2014/main" id="{51F626A8-A8EB-4A9E-B194-197E0A8F3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2232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Sacré Charleroi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Qu’est-ce qu’il faut que je fasse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Pour ne plus être sot de toi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D’une façon pareille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>
            <a:extLst>
              <a:ext uri="{FF2B5EF4-FFF2-40B4-BE49-F238E27FC236}">
                <a16:creationId xmlns:a16="http://schemas.microsoft.com/office/drawing/2014/main" id="{422F2AF9-871F-406C-AB25-23225B21B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CadreTexte1">
            <a:extLst>
              <a:ext uri="{FF2B5EF4-FFF2-40B4-BE49-F238E27FC236}">
                <a16:creationId xmlns:a16="http://schemas.microsoft.com/office/drawing/2014/main" id="{A77BE0E5-03FE-46D9-91CF-9045BCC9F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86914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Mais comme tu as changer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Tu as « évolué »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Tu n’as plus de prairies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Tes arbres sont rasé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63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>
            <a:extLst>
              <a:ext uri="{FF2B5EF4-FFF2-40B4-BE49-F238E27FC236}">
                <a16:creationId xmlns:a16="http://schemas.microsoft.com/office/drawing/2014/main" id="{95EE52F7-A4C7-4369-81D2-8819FB255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" name="CadreTexte1">
            <a:extLst>
              <a:ext uri="{FF2B5EF4-FFF2-40B4-BE49-F238E27FC236}">
                <a16:creationId xmlns:a16="http://schemas.microsoft.com/office/drawing/2014/main" id="{77D3A21C-CA8E-49C5-B101-2791F157A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279539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Tu as bien trois ou quatre « rings »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Tu as même un métro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Et des grands « buildings »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Comme à Chicago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>
            <a:extLst>
              <a:ext uri="{FF2B5EF4-FFF2-40B4-BE49-F238E27FC236}">
                <a16:creationId xmlns:a16="http://schemas.microsoft.com/office/drawing/2014/main" id="{DC571B8B-4F99-4E99-B7EA-D7D0DCFF8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CadreTexte1">
            <a:extLst>
              <a:ext uri="{FF2B5EF4-FFF2-40B4-BE49-F238E27FC236}">
                <a16:creationId xmlns:a16="http://schemas.microsoft.com/office/drawing/2014/main" id="{3D1C826A-B40D-4F23-85BF-658F674BF1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24838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Sacré Charleroi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Qu’est-ce qu’il faut que je fasse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Pour ne plus être sot de toi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D’une façon pareille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>
            <a:extLst>
              <a:ext uri="{FF2B5EF4-FFF2-40B4-BE49-F238E27FC236}">
                <a16:creationId xmlns:a16="http://schemas.microsoft.com/office/drawing/2014/main" id="{1590FD5A-C8FD-4AD4-B43E-9F7327B0A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CadreTexte1">
            <a:extLst>
              <a:ext uri="{FF2B5EF4-FFF2-40B4-BE49-F238E27FC236}">
                <a16:creationId xmlns:a16="http://schemas.microsoft.com/office/drawing/2014/main" id="{C0EC7AA5-29B7-4996-8891-E4AEF38F9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3140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Où c’est que tu as mit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Tes fières molettes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Et tes vieux terrils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Pleins de nids d’alouettes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657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1">
            <a:extLst>
              <a:ext uri="{FF2B5EF4-FFF2-40B4-BE49-F238E27FC236}">
                <a16:creationId xmlns:a16="http://schemas.microsoft.com/office/drawing/2014/main" id="{2AD05E84-B95F-4D64-806B-E6D744A7BEF2}"/>
              </a:ext>
            </a:extLst>
          </p:cNvPr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adreTexte2">
            <a:extLst>
              <a:ext uri="{FF2B5EF4-FFF2-40B4-BE49-F238E27FC236}">
                <a16:creationId xmlns:a16="http://schemas.microsoft.com/office/drawing/2014/main" id="{9E2BE4D8-B156-448B-9081-2F3703E05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881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Tes cheminées d’usines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Et tes hauts-fourneaux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Font comme de la vaseline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Fondus au soleil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>
            <a:extLst>
              <a:ext uri="{FF2B5EF4-FFF2-40B4-BE49-F238E27FC236}">
                <a16:creationId xmlns:a16="http://schemas.microsoft.com/office/drawing/2014/main" id="{25660D33-DEA6-4232-A716-41A7C69C3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CadreTexte1">
            <a:extLst>
              <a:ext uri="{FF2B5EF4-FFF2-40B4-BE49-F238E27FC236}">
                <a16:creationId xmlns:a16="http://schemas.microsoft.com/office/drawing/2014/main" id="{9BE73AF9-7EB4-4F90-B13B-4F0A2A1E4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830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Sacré Charleroi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Qu’est-ce qu’il faut que je fasse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Pour ne plus être sot de toi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D’une façon pareille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>
            <a:extLst>
              <a:ext uri="{FF2B5EF4-FFF2-40B4-BE49-F238E27FC236}">
                <a16:creationId xmlns:a16="http://schemas.microsoft.com/office/drawing/2014/main" id="{7EAFAF0B-FCEA-4B05-8B9A-8533C7A91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3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CadreTexte1">
            <a:extLst>
              <a:ext uri="{FF2B5EF4-FFF2-40B4-BE49-F238E27FC236}">
                <a16:creationId xmlns:a16="http://schemas.microsoft.com/office/drawing/2014/main" id="{6C3AFCC0-C273-4A92-A313-743E78C83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81997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Mais ce qui m’a été loin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C’est qu’a l’école primaire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On ne parle plus le wallon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Parait que c’est vulgaire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>
            <a:extLst>
              <a:ext uri="{FF2B5EF4-FFF2-40B4-BE49-F238E27FC236}">
                <a16:creationId xmlns:a16="http://schemas.microsoft.com/office/drawing/2014/main" id="{B6CEE130-49F7-4D92-B58F-7368D18BC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CadreTexte1">
            <a:extLst>
              <a:ext uri="{FF2B5EF4-FFF2-40B4-BE49-F238E27FC236}">
                <a16:creationId xmlns:a16="http://schemas.microsoft.com/office/drawing/2014/main" id="{D3966576-7E2D-44B1-BE98-15B6647DE5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77160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Mais pour moi tu dors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Je te l’aurai prédit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Tes enfants plus tard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Vont quitter le pays…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1">
            <a:extLst>
              <a:ext uri="{FF2B5EF4-FFF2-40B4-BE49-F238E27FC236}">
                <a16:creationId xmlns:a16="http://schemas.microsoft.com/office/drawing/2014/main" id="{E4F96C8A-370B-4110-A578-B5992005EC8F}"/>
              </a:ext>
            </a:extLst>
          </p:cNvPr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Texte1">
            <a:extLst>
              <a:ext uri="{FF2B5EF4-FFF2-40B4-BE49-F238E27FC236}">
                <a16:creationId xmlns:a16="http://schemas.microsoft.com/office/drawing/2014/main" id="{963C8BC2-1ADC-4899-833B-7E5FFE312C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233982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Sacré Charleroi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Qu’est-ce qu’il faut que je fasse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Pour ne plus être sot de toi</a:t>
            </a:r>
            <a:endParaRPr lang="fr-FR" altLang="fr-FR" sz="1000" dirty="0">
              <a:solidFill>
                <a:srgbClr val="000000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D’une façon pareille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>
            <a:extLst>
              <a:ext uri="{FF2B5EF4-FFF2-40B4-BE49-F238E27FC236}">
                <a16:creationId xmlns:a16="http://schemas.microsoft.com/office/drawing/2014/main" id="{BA2C3986-CE6E-41DD-9E86-D4A711503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CadreTexte1">
            <a:extLst>
              <a:ext uri="{FF2B5EF4-FFF2-40B4-BE49-F238E27FC236}">
                <a16:creationId xmlns:a16="http://schemas.microsoft.com/office/drawing/2014/main" id="{BA86F7AB-B338-4B07-A4D2-985FCE92C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81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Tout ce que je t’ai dit là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C’est ma façon de penser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Tu ne m’écoute même pas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Regarde-moi, s’il te plait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658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>
            <a:extLst>
              <a:ext uri="{FF2B5EF4-FFF2-40B4-BE49-F238E27FC236}">
                <a16:creationId xmlns:a16="http://schemas.microsoft.com/office/drawing/2014/main" id="{8F3A49A8-75B2-4EE7-ABB5-5CB176FAB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Texte1">
            <a:extLst>
              <a:ext uri="{FF2B5EF4-FFF2-40B4-BE49-F238E27FC236}">
                <a16:creationId xmlns:a16="http://schemas.microsoft.com/office/drawing/2014/main" id="{6A63D418-D220-4EBF-94BC-06F1E486E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881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Je suis d’une poignée</a:t>
            </a:r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De vieux compagnons</a:t>
            </a:r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Qui donneraient leur vie</a:t>
            </a:r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Pour le pays wallon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>
            <a:extLst>
              <a:ext uri="{FF2B5EF4-FFF2-40B4-BE49-F238E27FC236}">
                <a16:creationId xmlns:a16="http://schemas.microsoft.com/office/drawing/2014/main" id="{75167224-EA21-470E-9555-99AC46277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Texte1">
            <a:extLst>
              <a:ext uri="{FF2B5EF4-FFF2-40B4-BE49-F238E27FC236}">
                <a16:creationId xmlns:a16="http://schemas.microsoft.com/office/drawing/2014/main" id="{0D3A1F27-A053-41AA-91A0-428A76295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550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solidFill>
                  <a:schemeClr val="bg1"/>
                </a:solidFill>
                <a:latin typeface="Comic Sans MS" panose="030F0702030302020204" pitchFamily="66" charset="0"/>
              </a:rPr>
              <a:t>Sacré Charleroi</a:t>
            </a:r>
            <a:endParaRPr lang="fr-FR" altLang="fr-FR" sz="1000" dirty="0">
              <a:solidFill>
                <a:schemeClr val="bg1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Qu’est ce qu’il faut que je fasse</a:t>
            </a:r>
            <a:endParaRPr lang="fr-FR" altLang="fr-FR" sz="1000" dirty="0">
              <a:solidFill>
                <a:schemeClr val="bg1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chemeClr val="bg1"/>
                </a:solidFill>
                <a:latin typeface="Comic Sans MS" panose="030F0702030302020204" pitchFamily="66" charset="0"/>
              </a:rPr>
              <a:t>Pour ne plus être sot de toi</a:t>
            </a:r>
            <a:endParaRPr lang="fr-FR" altLang="fr-FR" sz="1000" dirty="0">
              <a:solidFill>
                <a:schemeClr val="bg1"/>
              </a:solidFill>
            </a:endParaRPr>
          </a:p>
          <a:p>
            <a:pPr eaLnBrk="1" hangingPunct="1"/>
            <a:r>
              <a:rPr lang="fr-FR" altLang="fr-FR" sz="1000" b="1" dirty="0">
                <a:solidFill>
                  <a:schemeClr val="bg1"/>
                </a:solidFill>
                <a:latin typeface="Comic Sans MS" panose="030F0702030302020204" pitchFamily="66" charset="0"/>
              </a:rPr>
              <a:t>D’une façon pareille</a:t>
            </a:r>
            <a:endParaRPr lang="fr-FR" altLang="fr-FR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381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>
            <a:extLst>
              <a:ext uri="{FF2B5EF4-FFF2-40B4-BE49-F238E27FC236}">
                <a16:creationId xmlns:a16="http://schemas.microsoft.com/office/drawing/2014/main" id="{F5989198-B4FB-4F4C-885B-5C6CC3366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0000" cy="344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6" name="CadreTexte1">
            <a:extLst>
              <a:ext uri="{FF2B5EF4-FFF2-40B4-BE49-F238E27FC236}">
                <a16:creationId xmlns:a16="http://schemas.microsoft.com/office/drawing/2014/main" id="{5965A472-F8F4-4918-9EC6-12CFEE0C5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402850" cy="707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La </a:t>
            </a:r>
            <a:r>
              <a:rPr lang="fr-FR" altLang="fr-FR" sz="1000" b="1" dirty="0" err="1">
                <a:latin typeface="Comic Sans MS" panose="030F0702030302020204" pitchFamily="66" charset="0"/>
              </a:rPr>
              <a:t>la</a:t>
            </a:r>
            <a:r>
              <a:rPr lang="fr-FR" altLang="fr-FR" sz="1000" b="1" dirty="0">
                <a:latin typeface="Comic Sans MS" panose="030F0702030302020204" pitchFamily="66" charset="0"/>
              </a:rPr>
              <a:t> </a:t>
            </a:r>
            <a:r>
              <a:rPr lang="fr-FR" altLang="fr-FR" sz="1000" b="1" dirty="0" err="1">
                <a:latin typeface="Comic Sans MS" panose="030F0702030302020204" pitchFamily="66" charset="0"/>
              </a:rPr>
              <a:t>la</a:t>
            </a:r>
            <a:r>
              <a:rPr lang="fr-FR" altLang="fr-FR" sz="1000" b="1" dirty="0">
                <a:latin typeface="Comic Sans MS" panose="030F0702030302020204" pitchFamily="66" charset="0"/>
              </a:rPr>
              <a:t> lala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La </a:t>
            </a:r>
            <a:r>
              <a:rPr lang="fr-FR" altLang="fr-FR" sz="1000" b="1" dirty="0" err="1">
                <a:latin typeface="Comic Sans MS" panose="030F0702030302020204" pitchFamily="66" charset="0"/>
              </a:rPr>
              <a:t>la</a:t>
            </a:r>
            <a:r>
              <a:rPr lang="fr-FR" altLang="fr-FR" sz="1000" b="1" dirty="0">
                <a:latin typeface="Comic Sans MS" panose="030F0702030302020204" pitchFamily="66" charset="0"/>
              </a:rPr>
              <a:t> </a:t>
            </a:r>
            <a:r>
              <a:rPr lang="fr-FR" altLang="fr-FR" sz="1000" b="1" dirty="0" err="1">
                <a:latin typeface="Comic Sans MS" panose="030F0702030302020204" pitchFamily="66" charset="0"/>
              </a:rPr>
              <a:t>la</a:t>
            </a:r>
            <a:r>
              <a:rPr lang="fr-FR" altLang="fr-FR" sz="1000" b="1" dirty="0">
                <a:latin typeface="Comic Sans MS" panose="030F0702030302020204" pitchFamily="66" charset="0"/>
              </a:rPr>
              <a:t> lala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Sacré Charleroi</a:t>
            </a:r>
            <a:endParaRPr lang="fr-FR" altLang="fr-FR" sz="1000" dirty="0"/>
          </a:p>
          <a:p>
            <a:pPr eaLnBrk="1" hangingPunct="1"/>
            <a:r>
              <a:rPr lang="fr-FR" altLang="fr-FR" sz="1000" b="1" dirty="0">
                <a:latin typeface="Comic Sans MS" panose="030F0702030302020204" pitchFamily="66" charset="0"/>
              </a:rPr>
              <a:t>Sacré Charleroi</a:t>
            </a:r>
            <a:endParaRPr lang="fr-FR" altLang="fr-FR" sz="1000" dirty="0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D3A6DB7D-C1A8-446B-A0B9-6C59D3ED8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BDB1F32-3268-42B9-87AB-90B3E889D4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F18E6FE-A4FB-4C94-9EB8-BB1DF3A153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6F468327-7B8E-4D79-A472-7C5846E178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BADCDFC-14A4-4265-8DC0-9F42C58349EA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433322668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339</Words>
  <Application>Microsoft Office PowerPoint</Application>
  <PresentationFormat>Personnalisé</PresentationFormat>
  <Paragraphs>71</Paragraphs>
  <Slides>18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5" baseType="lpstr">
      <vt:lpstr>Calibri</vt:lpstr>
      <vt:lpstr>Arial</vt:lpstr>
      <vt:lpstr>Andy</vt:lpstr>
      <vt:lpstr>Amazone BT</vt:lpstr>
      <vt:lpstr>Comic Sans MS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Privé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apex1</dc:creator>
  <cp:lastModifiedBy>apex1</cp:lastModifiedBy>
  <cp:revision>82</cp:revision>
  <dcterms:created xsi:type="dcterms:W3CDTF">2010-11-25T13:13:14Z</dcterms:created>
  <dcterms:modified xsi:type="dcterms:W3CDTF">2024-10-05T08:12:41Z</dcterms:modified>
</cp:coreProperties>
</file>