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4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44" r:id="rId1"/>
  </p:sldMasterIdLst>
  <p:notesMasterIdLst>
    <p:notesMasterId r:id="rId32"/>
  </p:notesMasterIdLst>
  <p:sldIdLst>
    <p:sldId id="330" r:id="rId2"/>
    <p:sldId id="296" r:id="rId3"/>
    <p:sldId id="259" r:id="rId4"/>
    <p:sldId id="260" r:id="rId5"/>
    <p:sldId id="258" r:id="rId6"/>
    <p:sldId id="323" r:id="rId7"/>
    <p:sldId id="263" r:id="rId8"/>
    <p:sldId id="264" r:id="rId9"/>
    <p:sldId id="289" r:id="rId10"/>
    <p:sldId id="265" r:id="rId11"/>
    <p:sldId id="278" r:id="rId12"/>
    <p:sldId id="271" r:id="rId13"/>
    <p:sldId id="306" r:id="rId14"/>
    <p:sldId id="270" r:id="rId15"/>
    <p:sldId id="268" r:id="rId16"/>
    <p:sldId id="273" r:id="rId17"/>
    <p:sldId id="272" r:id="rId18"/>
    <p:sldId id="292" r:id="rId19"/>
    <p:sldId id="305" r:id="rId20"/>
    <p:sldId id="318" r:id="rId21"/>
    <p:sldId id="291" r:id="rId22"/>
    <p:sldId id="276" r:id="rId23"/>
    <p:sldId id="297" r:id="rId24"/>
    <p:sldId id="319" r:id="rId25"/>
    <p:sldId id="331" r:id="rId26"/>
    <p:sldId id="332" r:id="rId27"/>
    <p:sldId id="283" r:id="rId28"/>
    <p:sldId id="321" r:id="rId29"/>
    <p:sldId id="269" r:id="rId30"/>
    <p:sldId id="288" r:id="rId31"/>
  </p:sldIdLst>
  <p:sldSz cx="6119813" cy="3444875"/>
  <p:notesSz cx="6858000" cy="9144000"/>
  <p:embeddedFontLst>
    <p:embeddedFont>
      <p:font typeface="Algerian" panose="04020705040A02060702" pitchFamily="82" charset="0"/>
      <p:regular r:id="rId33"/>
    </p:embeddedFont>
    <p:embeddedFont>
      <p:font typeface="Andy" panose="03080602030302030203" pitchFamily="66" charset="0"/>
      <p:regular r:id="rId34"/>
      <p:bold r:id="rId35"/>
    </p:embeddedFont>
    <p:embeddedFont>
      <p:font typeface="Aria Script SSi" panose="02020500000000000000"/>
      <p:regular r:id="rId36"/>
    </p:embeddedFont>
    <p:embeddedFont>
      <p:font typeface="Brush738 BT" panose="03060802040406070304" pitchFamily="66" charset="0"/>
      <p:regular r:id="rId37"/>
    </p:embeddedFont>
    <p:embeddedFont>
      <p:font typeface="Calibri" panose="020F0502020204030204" pitchFamily="34" charset="0"/>
      <p:regular r:id="rId38"/>
      <p:bold r:id="rId39"/>
      <p:italic r:id="rId40"/>
      <p:boldItalic r:id="rId41"/>
    </p:embeddedFont>
    <p:embeddedFont>
      <p:font typeface="Calibri Light" panose="020F0302020204030204" pitchFamily="34" charset="0"/>
      <p:regular r:id="rId42"/>
      <p:italic r:id="rId43"/>
    </p:embeddedFont>
    <p:embeddedFont>
      <p:font typeface="Script12 BT" panose="03080709030305060304" pitchFamily="65" charset="0"/>
      <p:regular r:id="rId44"/>
    </p:embeddedFont>
  </p:embeddedFontLst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9pPr>
  </p:defaultTextStyle>
  <p:modifyVerifier cryptProviderType="rsaAES" cryptAlgorithmClass="hash" cryptAlgorithmType="typeAny" cryptAlgorithmSid="14" spinCount="100000" saltData="BP54IsuPoPLYZ/AAX+YhHw==" hashData="/xASzl2S1MjmZ0AUkAMfiUlwWvXolM2XEm5vgNNKBEZDY8WEh+k1nEjHoou2MAuk+Ty+Y+vrbRn2Zr3Zu6IbRQ=="/>
  <p:extLst>
    <p:ext uri="{EFAFB233-063F-42B5-8137-9DF3F51BA10A}">
      <p15:sldGuideLst xmlns:p15="http://schemas.microsoft.com/office/powerpoint/2012/main">
        <p15:guide id="1" orient="horz" pos="1085">
          <p15:clr>
            <a:srgbClr val="A4A3A4"/>
          </p15:clr>
        </p15:guide>
        <p15:guide id="2" pos="192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" initials="" lastIdx="1" clrIdx="0"/>
  <p:cmAuthor id="1" name="Apex" initials="A" lastIdx="1" clrIdx="1">
    <p:extLst>
      <p:ext uri="{19B8F6BF-5375-455C-9EA6-DF929625EA0E}">
        <p15:presenceInfo xmlns:p15="http://schemas.microsoft.com/office/powerpoint/2012/main" userId="Apex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smNativeData">
      <pr:smAppRevision xmlns="smNativeData" xmlns:pr="smNativeData" xmlns:p15="http://schemas.microsoft.com/office/powerpoint/2012/main" xmlns:p14="http://schemas.microsoft.com/office/powerpoint/2010/main" xmlns:mc="http://schemas.openxmlformats.org/markup-compatibility/2006" dt="1720258905" val="1215" revOS="4"/>
      <pr:smFileRevision xmlns="smNativeData" xmlns:pr="smNativeData" xmlns:p15="http://schemas.microsoft.com/office/powerpoint/2012/main" xmlns:p14="http://schemas.microsoft.com/office/powerpoint/2010/main" xmlns:mc="http://schemas.openxmlformats.org/markup-compatibility/2006" dt="1720258905" val="101"/>
      <pr:guideOptions xmlns="smNativeData" xmlns:pr="smNativeData" xmlns:p15="http://schemas.microsoft.com/office/powerpoint/2012/main" xmlns:p14="http://schemas.microsoft.com/office/powerpoint/2010/main" xmlns:mc="http://schemas.openxmlformats.org/markup-compatibility/2006" dt="1720258905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98" autoAdjust="0"/>
    <p:restoredTop sz="94660"/>
  </p:normalViewPr>
  <p:slideViewPr>
    <p:cSldViewPr snapToGrid="0">
      <p:cViewPr>
        <p:scale>
          <a:sx n="130" d="100"/>
          <a:sy n="130" d="100"/>
        </p:scale>
        <p:origin x="484" y="226"/>
      </p:cViewPr>
      <p:guideLst>
        <p:guide orient="horz" pos="1085"/>
        <p:guide pos="19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0" d="100"/>
        <a:sy n="30" d="100"/>
      </p:scale>
      <p:origin x="0" y="0"/>
    </p:cViewPr>
  </p:sorterViewPr>
  <p:notesViewPr>
    <p:cSldViewPr snapToGrid="0">
      <p:cViewPr>
        <p:scale>
          <a:sx n="161" d="100"/>
          <a:sy n="161" d="100"/>
        </p:scale>
        <p:origin x="380" y="104"/>
      </p:cViewPr>
      <p:guideLst/>
    </p:cSldViewPr>
  </p:notesViewPr>
  <p:gridSpacing cx="71755" cy="7175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4-06-19T13:46:42" idx="1">
    <p:pos x="3855" y="1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VV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AAAAABIEgAA0wIAABAAAAAmAAAACAAAAD+PAAAAAAAA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45910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l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fr-fr" cap="none"/>
          </a:p>
        </p:txBody>
      </p:sp>
      <p:sp>
        <p:nvSpPr>
          <p:cNvPr id="3" name="Espace réservé de la date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eUiV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5hcAAAAAAAAuKgAA0wIAABAAAAAmAAAACAAAAD+PAAAAAAAA"/>
              </a:ext>
            </a:extLst>
          </p:cNvSpPr>
          <p:nvPr>
            <p:ph type="dt" idx="10"/>
          </p:nvPr>
        </p:nvSpPr>
        <p:spPr>
          <a:xfrm>
            <a:off x="3884930" y="0"/>
            <a:ext cx="2971800" cy="45910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FD4C79E-D0D2-8131-9C6C-266489226A73}" type="datetime1">
              <a:rPr lang="fr-fr" cap="none"/>
              <a:t>05/12/2024</a:t>
            </a:fld>
            <a:endParaRPr lang="fr-fr" cap="none"/>
          </a:p>
        </p:txBody>
      </p:sp>
      <p:sp>
        <p:nvSpPr>
          <p:cNvPr id="4" name="Espace réservé de l'image des diapositives 3"/>
          <p:cNvSpPr>
            <a:spLocks noGrp="1" noRot="1" noChangeAspect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C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XY3F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wQAAAgHAAD2JQAABBoAABAAAAAmAAAACAAAAL8PAAD/HwAA"/>
              </a:ext>
            </a:extLst>
          </p:cNvSpPr>
          <p:nvPr>
            <p:ph type="sldImg" idx="2"/>
          </p:nvPr>
        </p:nvSpPr>
        <p:spPr>
          <a:xfrm>
            <a:off x="687705" y="1143000"/>
            <a:ext cx="5483225" cy="3086100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5" name="Espace réservé des commentaires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6PbZ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OAQAABIbAAD4JQAAODEAABAAAAAmAAAACAAAAD8PAAD/HwAA"/>
              </a:ext>
            </a:extLst>
          </p:cNvSpPr>
          <p:nvPr>
            <p:ph type="body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kern="1" cap="none"/>
              <a:t>Modifiez les styles du texte du masque</a:t>
            </a:r>
          </a:p>
          <a:p>
            <a:pPr lvl="1">
              <a:defRPr lang="en-us"/>
            </a:pPr>
            <a:r>
              <a:rPr lang="fr-fr" kern="1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</a:p>
        </p:txBody>
      </p:sp>
      <p:sp>
        <p:nvSpPr>
          <p:cNvPr id="6" name="Espace réservé du pied de page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AuIg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G41AABIEgAAQDgAABAAAAAmAAAACAAAAL+PAAD/HwAA"/>
              </a:ext>
            </a:extLst>
          </p:cNvSpPr>
          <p:nvPr>
            <p:ph type="ftr" sz="quarter" idx="11"/>
          </p:nvPr>
        </p:nvSpPr>
        <p:spPr>
          <a:xfrm>
            <a:off x="0" y="8685530"/>
            <a:ext cx="2971800" cy="45847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fr-fr" cap="none"/>
          </a:p>
        </p:txBody>
      </p:sp>
      <p:sp>
        <p:nvSpPr>
          <p:cNvPr id="7" name="Espace réservé du numéro de diapositive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0TcG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5hcAAG41AAAuKgAAQDgAABAAAAAmAAAACAAAAL+PAAD/Hw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r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FD4B871-3FD2-814E-9C6C-C91BF6226A9C}" type="slidenum">
              <a:rPr lang="fr-fr" cap="none"/>
              <a:t>‹N°›</a:t>
            </a:fld>
            <a:endParaRPr lang="fr-fr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marL="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1pPr>
    <a:lvl2pPr marL="229235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2pPr>
    <a:lvl3pPr marL="45847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3pPr>
    <a:lvl4pPr marL="68707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4pPr>
    <a:lvl5pPr marL="916305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5pPr>
    <a:lvl6pPr marL="114554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6pPr>
    <a:lvl7pPr marL="1374775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7pPr>
    <a:lvl8pPr marL="160401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8pPr>
    <a:lvl9pPr marL="183261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PQQAAAgHAADzJQAABBoAABAAAAAmAAAACAAAAAEOAAD/HwAA"/>
              </a:ext>
            </a:extLst>
          </p:cNvSpPr>
          <p:nvPr>
            <p:ph type="sldImg"/>
          </p:nvPr>
        </p:nvSpPr>
        <p:spPr>
          <a:xfrm>
            <a:off x="688975" y="1143000"/>
            <a:ext cx="5480050" cy="3086100"/>
          </a:xfr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3" name="Espace réservé des commentaires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AQAABIbAAD4JQAAODEAABAAAAAmAAAACAAAAIEQAAB/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noFill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/>
            </a:pPr>
            <a:endParaRPr lang="fr-fr" kern="1" cap="none"/>
          </a:p>
        </p:txBody>
      </p:sp>
      <p:sp>
        <p:nvSpPr>
          <p:cNvPr id="4" name="Espace réservé du numéro de diapositive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5hcAAG41AAAuKgAAQDgAABAAAAAmAAAACAAAAAGAAAB/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  <a:noFill/>
        </p:spPr>
        <p:txBody>
          <a:bodyPr/>
          <a:lstStyle>
            <a:lvl1pPr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defRPr lang="en-us"/>
            </a:pPr>
            <a:fld id="{3FD49962-2CD2-816F-9C6C-DA3AD7226A8F}" type="slidenum">
              <a:rPr lang="fr-fr" cap="none">
                <a:latin typeface="Arial" pitchFamily="2" charset="0"/>
                <a:ea typeface="Calibri" pitchFamily="2" charset="0"/>
                <a:cs typeface="Calibri" pitchFamily="2" charset="0"/>
              </a:rPr>
              <a:t>1</a:t>
            </a:fld>
            <a:endParaRPr lang="fr-fr" cap="none">
              <a:latin typeface="Arial" pitchFamily="2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 lang="en-us"/>
            </a:pPr>
            <a:fld id="{3FD4C79E-D0D2-8131-9C6C-266489226A73}" type="datetime1">
              <a:rPr lang="fr-fr" cap="none" smtClean="0"/>
              <a:t>05/12/2024</a:t>
            </a:fld>
            <a:endParaRPr lang="fr-fr" cap="non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871-3FD2-814E-9C6C-C91BF6226A9C}" type="slidenum">
              <a:rPr lang="fr-fr" cap="none" smtClean="0"/>
              <a:t>3</a:t>
            </a:fld>
            <a:endParaRPr lang="fr-fr" cap="none"/>
          </a:p>
        </p:txBody>
      </p:sp>
    </p:spTree>
    <p:extLst>
      <p:ext uri="{BB962C8B-B14F-4D97-AF65-F5344CB8AC3E}">
        <p14:creationId xmlns:p14="http://schemas.microsoft.com/office/powerpoint/2010/main" val="15039381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 lang="en-us"/>
            </a:pPr>
            <a:fld id="{3FD4C79E-D0D2-8131-9C6C-266489226A73}" type="datetime1">
              <a:rPr lang="fr-fr" cap="none" smtClean="0"/>
              <a:t>05/12/2024</a:t>
            </a:fld>
            <a:endParaRPr lang="fr-fr" cap="non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871-3FD2-814E-9C6C-C91BF6226A9C}" type="slidenum">
              <a:rPr lang="fr-fr" cap="none" smtClean="0"/>
              <a:t>6</a:t>
            </a:fld>
            <a:endParaRPr lang="fr-fr" cap="none"/>
          </a:p>
        </p:txBody>
      </p:sp>
    </p:spTree>
    <p:extLst>
      <p:ext uri="{BB962C8B-B14F-4D97-AF65-F5344CB8AC3E}">
        <p14:creationId xmlns:p14="http://schemas.microsoft.com/office/powerpoint/2010/main" val="25895004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wQAAAgHAAD2JQAABBoAABAAAAAmAAAACAAAAAEOAAAAAAAA"/>
              </a:ext>
            </a:extLst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Espace réservé des commentaires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pPr>
              <a:defRPr lang="en-us"/>
            </a:pPr>
            <a:endParaRPr lang="fr-fr" kern="1" cap="none"/>
          </a:p>
        </p:txBody>
      </p:sp>
      <p:sp>
        <p:nvSpPr>
          <p:cNvPr id="4" name="Espace réservé du numéro de diapositive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>
              <a:defRPr lang="en-us"/>
            </a:pPr>
            <a:fld id="{3FD4C9C7-89D2-813F-9C6C-7F6A87226A2A}" type="slidenum">
              <a:rPr lang="nl-be" cap="none"/>
              <a:t>17</a:t>
            </a:fld>
            <a:endParaRPr lang="nl-be" cap="non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zJtA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wQAAAgHAAD2JQAABBoAABAAAAAmAAAACAAAAAEOAAAAAAAA"/>
              </a:ext>
            </a:extLst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Espace réservé des commentaires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Jojw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pPr>
              <a:defRPr lang="en-us"/>
            </a:pPr>
            <a:endParaRPr lang="fr-fr" kern="1" cap="none" dirty="0"/>
          </a:p>
        </p:txBody>
      </p:sp>
      <p:sp>
        <p:nvSpPr>
          <p:cNvPr id="4" name="Espace réservé du numéro de diapositive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Ixy7X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>
              <a:defRPr lang="en-us"/>
            </a:pPr>
            <a:fld id="{3FD480A4-EAD2-8176-9C6C-1C23CE226A49}" type="slidenum">
              <a:rPr lang="nl-be" cap="none"/>
              <a:t>21</a:t>
            </a:fld>
            <a:endParaRPr lang="nl-be" cap="non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 lang="en-us"/>
            </a:pPr>
            <a:fld id="{3FD4C79E-D0D2-8131-9C6C-266489226A73}" type="datetime1">
              <a:rPr lang="fr-fr" cap="none" smtClean="0"/>
              <a:t>05/12/2024</a:t>
            </a:fld>
            <a:endParaRPr lang="fr-fr" cap="non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871-3FD2-814E-9C6C-C91BF6226A9C}" type="slidenum">
              <a:rPr lang="fr-fr" cap="none" smtClean="0"/>
              <a:t>23</a:t>
            </a:fld>
            <a:endParaRPr lang="fr-fr" cap="none"/>
          </a:p>
        </p:txBody>
      </p:sp>
    </p:spTree>
    <p:extLst>
      <p:ext uri="{BB962C8B-B14F-4D97-AF65-F5344CB8AC3E}">
        <p14:creationId xmlns:p14="http://schemas.microsoft.com/office/powerpoint/2010/main" val="38949491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 lang="en-us"/>
            </a:pPr>
            <a:fld id="{3FD4C79E-D0D2-8131-9C6C-266489226A73}" type="datetime1">
              <a:rPr lang="fr-fr" cap="none" smtClean="0"/>
              <a:t>05/12/2024</a:t>
            </a:fld>
            <a:endParaRPr lang="fr-fr" cap="non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871-3FD2-814E-9C6C-C91BF6226A9C}" type="slidenum">
              <a:rPr lang="fr-fr" cap="none" smtClean="0"/>
              <a:t>27</a:t>
            </a:fld>
            <a:endParaRPr lang="fr-fr" cap="none"/>
          </a:p>
        </p:txBody>
      </p:sp>
    </p:spTree>
    <p:extLst>
      <p:ext uri="{BB962C8B-B14F-4D97-AF65-F5344CB8AC3E}">
        <p14:creationId xmlns:p14="http://schemas.microsoft.com/office/powerpoint/2010/main" val="5636948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QQAAHgDAADxIAAA2QoAABAAAAAmAAAACAAAAIGAAAAAAAAA"/>
              </a:ext>
            </a:extLst>
          </p:cNvSpPr>
          <p:nvPr>
            <p:ph type="ctrTitle"/>
          </p:nvPr>
        </p:nvSpPr>
        <p:spPr>
          <a:xfrm>
            <a:off x="765175" y="563880"/>
            <a:ext cx="4589780" cy="11995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ctr">
              <a:defRPr lang="en-us" sz="301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Subtitle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D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QQAACELAADxIAAAPxAAABAAAAAmAAAACAAAAAGAAAAAAAAA"/>
              </a:ext>
            </a:extLst>
          </p:cNvSpPr>
          <p:nvPr>
            <p:ph type="subTitle" idx="1"/>
          </p:nvPr>
        </p:nvSpPr>
        <p:spPr>
          <a:xfrm>
            <a:off x="765175" y="1809115"/>
            <a:ext cx="4589780" cy="831850"/>
          </a:xfrm>
        </p:spPr>
        <p:txBody>
          <a:bodyPr/>
          <a:lstStyle>
            <a:lvl1pPr marL="0" indent="0" algn="ctr">
              <a:buNone/>
              <a:defRPr lang="en-us" sz="1205" cap="none"/>
            </a:lvl1pPr>
            <a:lvl2pPr marL="229235" indent="0" algn="ctr">
              <a:buNone/>
              <a:defRPr lang="en-us" sz="1000" cap="none"/>
            </a:lvl2pPr>
            <a:lvl3pPr marL="459105" indent="0" algn="ctr">
              <a:buNone/>
              <a:defRPr lang="en-us" sz="900" cap="none"/>
            </a:lvl3pPr>
            <a:lvl4pPr marL="688340" indent="0" algn="ctr">
              <a:buNone/>
              <a:defRPr lang="en-us" sz="800" cap="none"/>
            </a:lvl4pPr>
            <a:lvl5pPr marL="918210" indent="0" algn="ctr">
              <a:buNone/>
              <a:defRPr lang="en-us" sz="800" cap="none"/>
            </a:lvl5pPr>
            <a:lvl6pPr marL="1147445" indent="0" algn="ctr">
              <a:buNone/>
              <a:defRPr lang="en-us" sz="800" cap="none"/>
            </a:lvl6pPr>
            <a:lvl7pPr marL="1377315" indent="0" algn="ctr">
              <a:buNone/>
              <a:defRPr lang="en-us" sz="800" cap="none"/>
            </a:lvl7pPr>
            <a:lvl8pPr marL="1606550" indent="0" algn="ctr">
              <a:buNone/>
              <a:defRPr lang="en-us" sz="800" cap="none"/>
            </a:lvl8pPr>
            <a:lvl9pPr marL="1836420" indent="0" algn="ctr">
              <a:buNone/>
              <a:defRPr lang="en-us" sz="800" cap="none"/>
            </a:lvl9pPr>
          </a:lstStyle>
          <a:p>
            <a:pPr>
              <a:defRPr lang="en-us"/>
            </a:pPr>
            <a:r>
              <a:rPr lang="fr-fr" cap="none"/>
              <a:t>Modifiez le style des sous-titres du masque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8CC-82D2-810E-9C6C-745BB6226A21}" type="datetime1">
              <a:rPr lang="fr-fr" cap="none"/>
              <a:t>05/12/2024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D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U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A5C-12D2-814C-9C6C-E419F4226AB1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0AX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0AX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APIwAAFhMAAB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F57-19D2-8109-9C6C-EF5CB1226ABA}" type="datetime1">
              <a:rPr lang="fr-fr" cap="none"/>
              <a:t>05/12/2024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C4AE-E0D2-8132-9C6C-16678A226A43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gIAAEgFAAAKIwAAGQ4AABAAAAAmAAAACAAAAIGAAAAAAAAA"/>
              </a:ext>
            </a:extLst>
          </p:cNvSpPr>
          <p:nvPr>
            <p:ph type="title"/>
          </p:nvPr>
        </p:nvSpPr>
        <p:spPr>
          <a:xfrm>
            <a:off x="417830" y="858520"/>
            <a:ext cx="5278120" cy="143319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en-us" sz="301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gIAAC4OAAAKIwAA0RIAABAAAAAmAAAACAAAAAGAAAAAAAAA"/>
              </a:ext>
            </a:extLst>
          </p:cNvSpPr>
          <p:nvPr>
            <p:ph idx="1"/>
          </p:nvPr>
        </p:nvSpPr>
        <p:spPr>
          <a:xfrm>
            <a:off x="417830" y="2305050"/>
            <a:ext cx="5278120" cy="753745"/>
          </a:xfrm>
        </p:spPr>
        <p:txBody>
          <a:bodyPr/>
          <a:lstStyle>
            <a:lvl1pPr marL="0" indent="0">
              <a:buNone/>
              <a:defRPr lang="en-us" sz="1205" cap="none">
                <a:solidFill>
                  <a:srgbClr val="8C8C8C"/>
                </a:solidFill>
              </a:defRPr>
            </a:lvl1pPr>
            <a:lvl2pPr marL="229235" indent="0">
              <a:buNone/>
              <a:defRPr lang="en-us" sz="1000" cap="none">
                <a:solidFill>
                  <a:srgbClr val="8C8C8C"/>
                </a:solidFill>
              </a:defRPr>
            </a:lvl2pPr>
            <a:lvl3pPr marL="459105" indent="0">
              <a:buNone/>
              <a:defRPr lang="en-us" sz="900" cap="none">
                <a:solidFill>
                  <a:srgbClr val="8C8C8C"/>
                </a:solidFill>
              </a:defRPr>
            </a:lvl3pPr>
            <a:lvl4pPr marL="688340" indent="0">
              <a:buNone/>
              <a:defRPr lang="en-us" sz="800" cap="none">
                <a:solidFill>
                  <a:srgbClr val="8C8C8C"/>
                </a:solidFill>
              </a:defRPr>
            </a:lvl4pPr>
            <a:lvl5pPr marL="918210" indent="0">
              <a:buNone/>
              <a:defRPr lang="en-us" sz="800" cap="none">
                <a:solidFill>
                  <a:srgbClr val="8C8C8C"/>
                </a:solidFill>
              </a:defRPr>
            </a:lvl5pPr>
            <a:lvl6pPr marL="1147445" indent="0">
              <a:buNone/>
              <a:defRPr lang="en-us" sz="800" cap="none">
                <a:solidFill>
                  <a:srgbClr val="8C8C8C"/>
                </a:solidFill>
              </a:defRPr>
            </a:lvl6pPr>
            <a:lvl7pPr marL="1377315" indent="0">
              <a:buNone/>
              <a:defRPr lang="en-us" sz="800" cap="none">
                <a:solidFill>
                  <a:srgbClr val="8C8C8C"/>
                </a:solidFill>
              </a:defRPr>
            </a:lvl7pPr>
            <a:lvl8pPr marL="1606550" indent="0">
              <a:buNone/>
              <a:defRPr lang="en-us" sz="800" cap="none">
                <a:solidFill>
                  <a:srgbClr val="8C8C8C"/>
                </a:solidFill>
              </a:defRPr>
            </a:lvl8pPr>
            <a:lvl9pPr marL="1836420" indent="0">
              <a:buNone/>
              <a:defRPr lang="en-us" sz="800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E75C-12D2-8111-9C6C-E444A9226AB1}" type="datetime1">
              <a:rPr lang="fr-fr" cap="none"/>
              <a:t>05/12/2024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0AX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DDD4-9AD2-812B-9C6C-6C7E93226A39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IAA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CXEgAAFhMAABAAAAAmAAAACAAAAAEAAAAAAAAA"/>
              </a:ext>
            </a:extLst>
          </p:cNvSpPr>
          <p:nvPr>
            <p:ph idx="1"/>
          </p:nvPr>
        </p:nvSpPr>
        <p:spPr>
          <a:xfrm>
            <a:off x="421005" y="916940"/>
            <a:ext cx="2600960" cy="2185670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DxMAAKQFAAAPIwAAFhMAABAAAAAmAAAACAAAAAEAAAAAAAAA"/>
              </a:ext>
            </a:extLst>
          </p:cNvSpPr>
          <p:nvPr>
            <p:ph idx="2"/>
          </p:nvPr>
        </p:nvSpPr>
        <p:spPr>
          <a:xfrm>
            <a:off x="3098165" y="916940"/>
            <a:ext cx="2600960" cy="2185670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AyOw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D3B4-FAD2-8125-9C6C-0C709D226A59}" type="datetime1">
              <a:rPr lang="fr-fr" cap="none"/>
              <a:t>05/12/2024</a:t>
            </a:fld>
            <a:endParaRPr lang="fr-fr" cap="non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yNc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h3c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AA6B-25D2-815C-9C6C-D309E4226A86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CEBAAAQIwAAOQUAABAAAAAmAAAACAAAAAEAAAAAAAAA"/>
              </a:ext>
            </a:extLst>
          </p:cNvSpPr>
          <p:nvPr>
            <p:ph type="title"/>
          </p:nvPr>
        </p:nvSpPr>
        <p:spPr>
          <a:xfrm>
            <a:off x="421640" y="183515"/>
            <a:ext cx="5278120" cy="665480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Skc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DIFAACFEgAAvgcAABAAAAAmAAAACAAAAIGAAAAAAAAA"/>
              </a:ext>
            </a:extLst>
          </p:cNvSpPr>
          <p:nvPr>
            <p:ph idx="1"/>
          </p:nvPr>
        </p:nvSpPr>
        <p:spPr>
          <a:xfrm>
            <a:off x="421640" y="844550"/>
            <a:ext cx="2588895" cy="4140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en-us" sz="1205" b="1" cap="none"/>
            </a:lvl1pPr>
            <a:lvl2pPr marL="229235" indent="0">
              <a:buNone/>
              <a:defRPr lang="en-us" sz="1000" b="1" cap="none"/>
            </a:lvl2pPr>
            <a:lvl3pPr marL="459105" indent="0">
              <a:buNone/>
              <a:defRPr lang="en-us" sz="900" b="1" cap="none"/>
            </a:lvl3pPr>
            <a:lvl4pPr marL="688340" indent="0">
              <a:buNone/>
              <a:defRPr lang="en-us" sz="800" b="1" cap="none"/>
            </a:lvl4pPr>
            <a:lvl5pPr marL="918210" indent="0">
              <a:buNone/>
              <a:defRPr lang="en-us" sz="800" b="1" cap="none"/>
            </a:lvl5pPr>
            <a:lvl6pPr marL="1147445" indent="0">
              <a:buNone/>
              <a:defRPr lang="en-us" sz="800" b="1" cap="none"/>
            </a:lvl6pPr>
            <a:lvl7pPr marL="1377315" indent="0">
              <a:buNone/>
              <a:defRPr lang="en-us" sz="800" b="1" cap="none"/>
            </a:lvl7pPr>
            <a:lvl8pPr marL="1606550" indent="0">
              <a:buNone/>
              <a:defRPr lang="en-us" sz="800" b="1" cap="none"/>
            </a:lvl8pPr>
            <a:lvl9pPr marL="1836420" indent="0">
              <a:buNone/>
              <a:defRPr lang="en-us" sz="800" b="1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L4HAACFEgAAIBMAABAAAAAmAAAACAAAAAEAAAAAAAAA"/>
              </a:ext>
            </a:extLst>
          </p:cNvSpPr>
          <p:nvPr>
            <p:ph idx="2"/>
          </p:nvPr>
        </p:nvSpPr>
        <p:spPr>
          <a:xfrm>
            <a:off x="421640" y="1258570"/>
            <a:ext cx="2588895" cy="1850390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DxMAADIFAAAQIwAAvgcAABAAAAAmAAAACAAAAIGAAAAAAAAA"/>
              </a:ext>
            </a:extLst>
          </p:cNvSpPr>
          <p:nvPr>
            <p:ph idx="3"/>
          </p:nvPr>
        </p:nvSpPr>
        <p:spPr>
          <a:xfrm>
            <a:off x="3098165" y="844550"/>
            <a:ext cx="2601595" cy="4140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en-us" sz="1205" b="1" cap="none"/>
            </a:lvl1pPr>
            <a:lvl2pPr marL="229235" indent="0">
              <a:buNone/>
              <a:defRPr lang="en-us" sz="1000" b="1" cap="none"/>
            </a:lvl2pPr>
            <a:lvl3pPr marL="459105" indent="0">
              <a:buNone/>
              <a:defRPr lang="en-us" sz="900" b="1" cap="none"/>
            </a:lvl3pPr>
            <a:lvl4pPr marL="688340" indent="0">
              <a:buNone/>
              <a:defRPr lang="en-us" sz="800" b="1" cap="none"/>
            </a:lvl4pPr>
            <a:lvl5pPr marL="918210" indent="0">
              <a:buNone/>
              <a:defRPr lang="en-us" sz="800" b="1" cap="none"/>
            </a:lvl5pPr>
            <a:lvl6pPr marL="1147445" indent="0">
              <a:buNone/>
              <a:defRPr lang="en-us" sz="800" b="1" cap="none"/>
            </a:lvl6pPr>
            <a:lvl7pPr marL="1377315" indent="0">
              <a:buNone/>
              <a:defRPr lang="en-us" sz="800" b="1" cap="none"/>
            </a:lvl7pPr>
            <a:lvl8pPr marL="1606550" indent="0">
              <a:buNone/>
              <a:defRPr lang="en-us" sz="800" b="1" cap="none"/>
            </a:lvl8pPr>
            <a:lvl9pPr marL="1836420" indent="0">
              <a:buNone/>
              <a:defRPr lang="en-us" sz="800" b="1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Skc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DxMAAL4HAAAQIwAAIBMAABAAAAAmAAAACAAAAAEAAAAAAAAA"/>
              </a:ext>
            </a:extLst>
          </p:cNvSpPr>
          <p:nvPr>
            <p:ph idx="4"/>
          </p:nvPr>
        </p:nvSpPr>
        <p:spPr>
          <a:xfrm>
            <a:off x="3098165" y="1258570"/>
            <a:ext cx="2601595" cy="1850390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7" name="Date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3F8-B6D2-8105-9C6C-4050BD226A15}" type="datetime1">
              <a:rPr lang="fr-fr" cap="none"/>
              <a:t>05/12/2024</a:t>
            </a:fld>
            <a:endParaRPr lang="fr-fr" cap="none"/>
          </a:p>
        </p:txBody>
      </p:sp>
      <p:sp>
        <p:nvSpPr>
          <p:cNvPr id="8" name="Footer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ajN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9" name="Slide Numb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h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C5DF-91D2-8133-9C6C-67668B226A32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g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CEAF-E1D2-8138-9C6C-176D80226A42}" type="datetime1">
              <a:rPr lang="fr-fr" cap="none"/>
              <a:t>05/12/2024</a:t>
            </a:fld>
            <a:endParaRPr lang="fr-fr" cap="none"/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tqbg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V0AA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F941-0FD2-810F-9C6C-F95AB7226AAC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Tywn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9784-CAD2-8161-9C6C-3C34D9226A69}" type="datetime1">
              <a:rPr lang="fr-fr" cap="none"/>
              <a:t>05/12/2024</a:t>
            </a:fld>
            <a:endParaRPr lang="fr-fr" cap="none"/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Qnaw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E579-37D2-8113-9C6C-C146AB226A94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jYAA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GoBAAC8DgAAWwYAABAAAAAmAAAACAAAAIGAAAAAAAAA"/>
              </a:ext>
            </a:extLst>
          </p:cNvSpPr>
          <p:nvPr>
            <p:ph type="title"/>
          </p:nvPr>
        </p:nvSpPr>
        <p:spPr>
          <a:xfrm>
            <a:off x="421640" y="229870"/>
            <a:ext cx="1973580" cy="80327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en-us" sz="1605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RAAAA0DAAAQIwAAHBIAABAAAAAmAAAACAAAAAGAAAAAAAAA"/>
              </a:ext>
            </a:extLst>
          </p:cNvSpPr>
          <p:nvPr>
            <p:ph idx="1"/>
          </p:nvPr>
        </p:nvSpPr>
        <p:spPr>
          <a:xfrm>
            <a:off x="2601595" y="495935"/>
            <a:ext cx="3098165" cy="2447925"/>
          </a:xfrm>
        </p:spPr>
        <p:txBody>
          <a:bodyPr/>
          <a:lstStyle>
            <a:lvl1pPr>
              <a:defRPr lang="en-us" sz="1605" cap="none"/>
            </a:lvl1pPr>
            <a:lvl2pPr>
              <a:defRPr lang="en-us" sz="1405" cap="none"/>
            </a:lvl2pPr>
            <a:lvl3pPr>
              <a:defRPr lang="en-us" sz="1205" cap="none"/>
            </a:lvl3pPr>
            <a:lvl4pPr>
              <a:defRPr lang="en-us" sz="1000" cap="none"/>
            </a:lvl4pPr>
            <a:lvl5pPr>
              <a:defRPr lang="en-us" sz="1000" cap="none"/>
            </a:lvl5pPr>
            <a:lvl6pPr>
              <a:defRPr lang="en-us" sz="1000" cap="none"/>
            </a:lvl6pPr>
            <a:lvl7pPr>
              <a:defRPr lang="en-us" sz="1000" cap="none"/>
            </a:lvl7pPr>
            <a:lvl8pPr>
              <a:defRPr lang="en-us" sz="1000" cap="none"/>
            </a:lvl8pPr>
            <a:lvl9pPr>
              <a:defRPr lang="en-us" sz="1000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cap="none"/>
              <a:t>Troisième niveau</a:t>
            </a:r>
          </a:p>
          <a:p>
            <a:pPr lvl="3">
              <a:defRPr lang="en-us"/>
            </a:pPr>
            <a:r>
              <a:rPr lang="fr-fr" cap="none"/>
              <a:t>Quatrième niveau</a:t>
            </a:r>
          </a:p>
          <a:p>
            <a:pPr lvl="4">
              <a:defRPr lang="en-us"/>
            </a:pPr>
            <a:r>
              <a:rPr lang="fr-fr" cap="none"/>
              <a:t>Cinquième niveau</a:t>
            </a: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FwGAAC8DgAAIxIAABAAAAAmAAAACAAAAAGAAAAAAAAA"/>
              </a:ext>
            </a:extLst>
          </p:cNvSpPr>
          <p:nvPr>
            <p:ph idx="2"/>
          </p:nvPr>
        </p:nvSpPr>
        <p:spPr>
          <a:xfrm>
            <a:off x="421640" y="1033780"/>
            <a:ext cx="1973580" cy="1914525"/>
          </a:xfrm>
        </p:spPr>
        <p:txBody>
          <a:bodyPr/>
          <a:lstStyle>
            <a:lvl1pPr marL="0" indent="0">
              <a:buNone/>
              <a:defRPr lang="en-us" sz="800" cap="none"/>
            </a:lvl1pPr>
            <a:lvl2pPr marL="229235" indent="0">
              <a:buNone/>
              <a:defRPr lang="en-us" sz="700" cap="none"/>
            </a:lvl2pPr>
            <a:lvl3pPr marL="459105" indent="0">
              <a:buNone/>
              <a:defRPr lang="en-us" sz="600" cap="none"/>
            </a:lvl3pPr>
            <a:lvl4pPr marL="688340" indent="0">
              <a:buNone/>
              <a:defRPr lang="en-us" sz="500" cap="none"/>
            </a:lvl4pPr>
            <a:lvl5pPr marL="918210" indent="0">
              <a:buNone/>
              <a:defRPr lang="en-us" sz="500" cap="none"/>
            </a:lvl5pPr>
            <a:lvl6pPr marL="1147445" indent="0">
              <a:buNone/>
              <a:defRPr lang="en-us" sz="500" cap="none"/>
            </a:lvl6pPr>
            <a:lvl7pPr marL="1377315" indent="0">
              <a:buNone/>
              <a:defRPr lang="en-us" sz="500" cap="none"/>
            </a:lvl7pPr>
            <a:lvl8pPr marL="1606550" indent="0">
              <a:buNone/>
              <a:defRPr lang="en-us" sz="500" cap="none"/>
            </a:lvl8pPr>
            <a:lvl9pPr marL="1836420" indent="0">
              <a:buNone/>
              <a:defRPr lang="en-us" sz="500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4jig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B050-1ED2-8146-9C6C-E813FE226ABD}" type="datetime1">
              <a:rPr lang="fr-fr" cap="none"/>
              <a:t>05/12/2024</a:t>
            </a:fld>
            <a:endParaRPr lang="fr-fr" cap="non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IRwc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9yZW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DFF-B1D2-814B-9C6C-471EF3226A12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YJ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GoBAAC8DgAAWwYAABAAAAAmAAAACAAAAIGAAAAAAAAA"/>
              </a:ext>
            </a:extLst>
          </p:cNvSpPr>
          <p:nvPr>
            <p:ph type="title"/>
          </p:nvPr>
        </p:nvSpPr>
        <p:spPr>
          <a:xfrm>
            <a:off x="421640" y="229870"/>
            <a:ext cx="1973580" cy="80327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en-us" sz="1605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Picture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RAAAA0DAAAQIwAAHBIAABAAAAAmAAAACAAAAAGAAAAAAAAA"/>
              </a:ext>
            </a:extLst>
          </p:cNvSpPr>
          <p:nvPr>
            <p:ph type="pic" idx="1"/>
          </p:nvPr>
        </p:nvSpPr>
        <p:spPr>
          <a:xfrm>
            <a:off x="2601595" y="495935"/>
            <a:ext cx="3098165" cy="2447925"/>
          </a:xfrm>
        </p:spPr>
        <p:txBody>
          <a:bodyPr/>
          <a:lstStyle>
            <a:lvl1pPr marL="0" indent="0">
              <a:buNone/>
              <a:defRPr lang="en-us" sz="1605" cap="none"/>
            </a:lvl1pPr>
            <a:lvl2pPr marL="229235" indent="0">
              <a:buNone/>
              <a:defRPr lang="en-us" sz="1405" cap="none"/>
            </a:lvl2pPr>
            <a:lvl3pPr marL="459105" indent="0">
              <a:buNone/>
              <a:defRPr lang="en-us" sz="1205" cap="none"/>
            </a:lvl3pPr>
            <a:lvl4pPr marL="688340" indent="0">
              <a:buNone/>
              <a:defRPr lang="en-us" sz="1000" cap="none"/>
            </a:lvl4pPr>
            <a:lvl5pPr marL="918210" indent="0">
              <a:buNone/>
              <a:defRPr lang="en-us" sz="1000" cap="none"/>
            </a:lvl5pPr>
            <a:lvl6pPr marL="1147445" indent="0">
              <a:buNone/>
              <a:defRPr lang="en-us" sz="1000" cap="none"/>
            </a:lvl6pPr>
            <a:lvl7pPr marL="1377315" indent="0">
              <a:buNone/>
              <a:defRPr lang="en-us" sz="1000" cap="none"/>
            </a:lvl7pPr>
            <a:lvl8pPr marL="1606550" indent="0">
              <a:buNone/>
              <a:defRPr lang="en-us" sz="1000" cap="none"/>
            </a:lvl8pPr>
            <a:lvl9pPr marL="183642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fr-fr" cap="none"/>
              <a:t>Cliquez sur l'icône pour ajouter une image</a:t>
            </a: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GB6w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FwGAAC8DgAAIxIAABAAAAAmAAAACAAAAAGAAAAAAAAA"/>
              </a:ext>
            </a:extLst>
          </p:cNvSpPr>
          <p:nvPr>
            <p:ph idx="2"/>
          </p:nvPr>
        </p:nvSpPr>
        <p:spPr>
          <a:xfrm>
            <a:off x="421640" y="1033780"/>
            <a:ext cx="1973580" cy="1914525"/>
          </a:xfrm>
        </p:spPr>
        <p:txBody>
          <a:bodyPr/>
          <a:lstStyle>
            <a:lvl1pPr marL="0" indent="0">
              <a:buNone/>
              <a:defRPr lang="en-us" sz="800" cap="none"/>
            </a:lvl1pPr>
            <a:lvl2pPr marL="229235" indent="0">
              <a:buNone/>
              <a:defRPr lang="en-us" sz="700" cap="none"/>
            </a:lvl2pPr>
            <a:lvl3pPr marL="459105" indent="0">
              <a:buNone/>
              <a:defRPr lang="en-us" sz="600" cap="none"/>
            </a:lvl3pPr>
            <a:lvl4pPr marL="688340" indent="0">
              <a:buNone/>
              <a:defRPr lang="en-us" sz="500" cap="none"/>
            </a:lvl4pPr>
            <a:lvl5pPr marL="918210" indent="0">
              <a:buNone/>
              <a:defRPr lang="en-us" sz="500" cap="none"/>
            </a:lvl5pPr>
            <a:lvl6pPr marL="1147445" indent="0">
              <a:buNone/>
              <a:defRPr lang="en-us" sz="500" cap="none"/>
            </a:lvl6pPr>
            <a:lvl7pPr marL="1377315" indent="0">
              <a:buNone/>
              <a:defRPr lang="en-us" sz="500" cap="none"/>
            </a:lvl7pPr>
            <a:lvl8pPr marL="1606550" indent="0">
              <a:buNone/>
              <a:defRPr lang="en-us" sz="500" cap="none"/>
            </a:lvl8pPr>
            <a:lvl9pPr marL="1836420" indent="0">
              <a:buNone/>
              <a:defRPr lang="en-us" sz="500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xhUY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B2DE-90D2-8144-9C6C-6611FC226A33}" type="datetime1">
              <a:rPr lang="fr-fr" cap="none"/>
              <a:t>05/12/2024</a:t>
            </a:fld>
            <a:endParaRPr lang="fr-fr" cap="non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HB5cm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VnoY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92D-63D2-814F-9C6C-951AF7226AC0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EtLL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FGfZ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APIwAAFhMAABAAAAAmAAAACAAAAAIAAAAAAAAA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w9vC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A1F3-BDD2-8157-9C6C-4B02EF226A1E}" type="datetime1">
              <a:rPr lang="fr-fr" cap="none"/>
              <a:t>05/12/2024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QAAP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Uhok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9F66-28D2-8169-9C6C-DE3CD1226A8B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9CQl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8RoAACEBAAAPIwAAFhMAABAAAAAmAAAACAAAAAMAAAAAAAAA"/>
              </a:ext>
            </a:extLst>
          </p:cNvSpPr>
          <p:nvPr>
            <p:ph type="title"/>
          </p:nvPr>
        </p:nvSpPr>
        <p:spPr>
          <a:xfrm>
            <a:off x="4379595" y="183515"/>
            <a:ext cx="1319530" cy="2919095"/>
          </a:xfrm>
        </p:spPr>
        <p:txBody>
          <a:bodyPr vert="vert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i4dK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B4GgAAFhMAABAAAAAmAAAACAAAAAMAAAAAAAAA"/>
              </a:ext>
            </a:extLst>
          </p:cNvSpPr>
          <p:nvPr>
            <p:ph idx="1"/>
          </p:nvPr>
        </p:nvSpPr>
        <p:spPr>
          <a:xfrm>
            <a:off x="421005" y="183515"/>
            <a:ext cx="3881755" cy="2919095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fXC4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093-DDD2-8106-9C6C-2B53BE226A7E}" type="datetime1">
              <a:rPr lang="fr-fr" cap="none"/>
              <a:t>05/12/2024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GB1g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6YQq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F56E-20D2-8103-9C6C-D656BB226A83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wIAACEBAAAPIwAAOQUAABAAAAAmAAAACAAAAL8vAAAAAAAA"/>
              </a:ext>
            </a:extLst>
          </p:cNvSpPr>
          <p:nvPr>
            <p:ph type="title"/>
          </p:nvPr>
        </p:nvSpPr>
        <p:spPr>
          <a:xfrm>
            <a:off x="421005" y="183515"/>
            <a:ext cx="5278120" cy="665480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wIAAKQFAAAPIwAAFhMAABAAAAAmAAAACAAAAD8vAAAAAAAA"/>
              </a:ext>
            </a:extLst>
          </p:cNvSpPr>
          <p:nvPr>
            <p:ph type="body" idx="1"/>
          </p:nvPr>
        </p:nvSpPr>
        <p:spPr>
          <a:xfrm>
            <a:off x="421005" y="916940"/>
            <a:ext cx="5278120" cy="218567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D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wIAAKQTAAAPCwAAxRQAABAAAAAmAAAACAAAAL+PAAAAAAAA"/>
              </a:ext>
            </a:extLst>
          </p:cNvSpPr>
          <p:nvPr>
            <p:ph type="dt" sz="half" idx="2"/>
          </p:nvPr>
        </p:nvSpPr>
        <p:spPr>
          <a:xfrm>
            <a:off x="421005" y="3192780"/>
            <a:ext cx="1376680" cy="18351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600" cap="none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FD48B5F-11D2-817D-9C6C-E728C5226AB2}" type="datetime1">
              <a:rPr lang="fr-fr" cap="none"/>
              <a:t>05/12/2024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eAwAAKQTAAAtGQAAxRQAABAAAAAmAAAACAAAAL+PAAAAAAAA"/>
              </a:ext>
            </a:extLst>
          </p:cNvSpPr>
          <p:nvPr>
            <p:ph type="ftr" sz="quarter" idx="3"/>
          </p:nvPr>
        </p:nvSpPr>
        <p:spPr>
          <a:xfrm>
            <a:off x="2026920" y="3192780"/>
            <a:ext cx="2065655" cy="18351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lang="en-us" sz="600" cap="none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cAW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hoAAKQTAAAPIwAAxRQAABAAAAAmAAAACAAAAL+PAAAAAAAA"/>
              </a:ext>
            </a:extLst>
          </p:cNvSpPr>
          <p:nvPr>
            <p:ph type="sldNum" sz="quarter" idx="4"/>
          </p:nvPr>
        </p:nvSpPr>
        <p:spPr>
          <a:xfrm>
            <a:off x="4321810" y="3192780"/>
            <a:ext cx="1377315" cy="18351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600" cap="none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FD4C286-C8D2-8134-9C6C-3E618C226A6B}" type="slidenum">
              <a:rPr lang="fr-fr" cap="none"/>
              <a:t>‹N°›</a:t>
            </a:fld>
            <a:endParaRPr lang="fr-fr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  <p:txStyles>
    <p:titleStyle>
      <a:lvl1pPr marL="0" marR="0" indent="0" algn="l" defTabSz="459105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2205" b="0" i="0" u="none" strike="noStrike" kern="1" cap="none" spc="0" baseline="0">
          <a:solidFill>
            <a:schemeClr val="tx1"/>
          </a:solidFill>
          <a:effectLst/>
          <a:latin typeface="Calibri Light" pitchFamily="2" charset="0"/>
          <a:ea typeface="Calibri Light" pitchFamily="2" charset="0"/>
          <a:cs typeface="Calibri Light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titleStyle>
    <p:bodyStyle>
      <a:lvl1pPr marL="114935" marR="0" indent="-114935" algn="l" defTabSz="459105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1405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344170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1205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574040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10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803275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032510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1262380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1491615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1721485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1950720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bodyStyle>
    <p:otherStyle>
      <a:lvl1pPr marL="0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229235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459105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688340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918210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1147445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1377315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1606550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1836420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jpg"/><Relationship Id="rId5" Type="http://schemas.openxmlformats.org/officeDocument/2006/relationships/image" Target="../media/image77.gif"/><Relationship Id="rId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20128" cy="3444758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Picture 9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D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20128" cy="3444758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Picture 10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20128" cy="344475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ZoneText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EgAAAAA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9KIS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AAAAAGISAAAoDQAAORUAABAgAAAmAAAACAAAAP//////////"/>
              </a:ext>
            </a:extLst>
          </p:cNvSpPr>
          <p:nvPr/>
        </p:nvSpPr>
        <p:spPr>
          <a:xfrm>
            <a:off x="0" y="2988310"/>
            <a:ext cx="2138680" cy="4616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45720" rIns="0" bIns="45720" numCol="1" spcCol="215900" anchor="t"/>
          <a:lstStyle>
            <a:lvl1pPr>
              <a:spcBef>
                <a:spcPts val="0"/>
              </a:spcBef>
              <a:buFont typeface="Arial" pitchFamily="2" charset="0"/>
              <a:buChar char="•"/>
              <a:defRPr lang="en-us" sz="3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Font typeface="Arial" pitchFamily="2" charset="0"/>
              <a:buChar char="–"/>
              <a:defRPr lang="en-us" sz="28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Font typeface="Arial" pitchFamily="2" charset="0"/>
              <a:buChar char="•"/>
              <a:defRPr lang="en-us" sz="24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Font typeface="Arial" pitchFamily="2" charset="0"/>
              <a:buChar char="–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r>
              <a:rPr lang="fr-fr" sz="1200" cap="none" dirty="0">
                <a:solidFill>
                  <a:schemeClr val="bg1"/>
                </a:solidFill>
                <a:latin typeface="Andy" pitchFamily="2" charset="0"/>
                <a:ea typeface="Calibri" pitchFamily="2" charset="0"/>
                <a:cs typeface="Calibri" pitchFamily="2" charset="0"/>
              </a:rPr>
              <a:t>    Musique </a:t>
            </a:r>
            <a:r>
              <a:rPr lang="fr-fr" sz="1200" dirty="0">
                <a:solidFill>
                  <a:schemeClr val="bg1"/>
                </a:solidFill>
                <a:latin typeface="Andy" pitchFamily="2" charset="0"/>
              </a:rPr>
              <a:t>d’</a:t>
            </a:r>
            <a:r>
              <a:rPr lang="fr-fr" sz="1200" cap="none" dirty="0" err="1">
                <a:solidFill>
                  <a:schemeClr val="bg1"/>
                </a:solidFill>
                <a:latin typeface="Andy" pitchFamily="2" charset="0"/>
                <a:ea typeface="Calibri" pitchFamily="2" charset="0"/>
                <a:cs typeface="Calibri" pitchFamily="2" charset="0"/>
              </a:rPr>
              <a:t>Avillar</a:t>
            </a:r>
            <a:endParaRPr lang="fr-fr" sz="1200" cap="none" dirty="0">
              <a:solidFill>
                <a:schemeClr val="bg1"/>
              </a:solidFill>
              <a:latin typeface="Andy" pitchFamily="2" charset="0"/>
              <a:ea typeface="Calibri" pitchFamily="2" charset="0"/>
              <a:cs typeface="Calibri" pitchFamily="2" charset="0"/>
            </a:endParaRPr>
          </a:p>
          <a:p>
            <a:pPr>
              <a:spcBef>
                <a:spcPts val="0"/>
              </a:spcBef>
              <a:buNone/>
              <a:defRPr lang="en-us"/>
            </a:pPr>
            <a:r>
              <a:rPr lang="fr-fr" sz="1200" cap="none" dirty="0">
                <a:solidFill>
                  <a:schemeClr val="bg1"/>
                </a:solidFill>
                <a:latin typeface="Andy" pitchFamily="2" charset="0"/>
                <a:ea typeface="Calibri" pitchFamily="2" charset="0"/>
                <a:cs typeface="Calibri" pitchFamily="2" charset="0"/>
              </a:rPr>
              <a:t>Création du diaporama © Apex</a:t>
            </a:r>
          </a:p>
        </p:txBody>
      </p:sp>
      <p:sp>
        <p:nvSpPr>
          <p:cNvPr id="6" name="WordArt 4" descr="FOND OR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WRGJZhMAAAAlAAAAEAAAAA0AAAAAkAAAAEgAAACQAAAASAAAAAAAAAAAAAAAAAAAAAEAAABQAAAAAAAAAAAAAAAAAAAAAADgPwAAAAAAAOA/AAAAAAAA4D8AAAAAAADgPwAAAAAAAOA/AAAAAAAA4D8AAAAAAADgPwAAAAAAAOA/AAAAAAAA4D8CAAAAjAAAAAEAAAACAAAA////AP///wgAAAAAAAAAALrx/XzaqmxMskkSFyqwu+8BAAAAeAAAAAEAAABAAAAAAAAAAAAAAABaAAAAAAAAAAAAAAAAAAAAAAAAAAAAAAAAAAAAAAAAAAAAAAAAAAAAAAAAAAAAAAAAAAAAAAAAAAAAAAAAAAAAAAAAAAAAAAAAAAAAFAAAADwAAAABAAAAAAAAAFk59wA8AAAAAQAAACMAAAAjAAAAIwAAAB4AAAAAAAAAZAAAAGQAAAAAAAAAZAAAAGQAAAAVAAAAYAAAAAEAAAAAAAAAFAAAAJABAAAAAAAAAAAAAAAAAAD///9/AAAAAAAAAAAAAAAA/wAAAAEAAABkAAAAAAAAABQAAAC9HgAAAAAAACYAAAAAAAAAQ+H//wAAAAAmAAAAZAAAABYAAABMAAAAAAAAAAAAAAAEAAAAAAAAAAEAAADn5uYKAAAAACgAAAAoAAAAZAAAAGQAAAAAAAAAzMzMAAAAAABQAAAAUAAAAGQAAABkAAAAAAAAAAYAAABRAAAAQgByAHUAcwBoADcAMwA4ACAAQgBUAAAAAAAAAAAAAADArY4CODOJAoCbkQIAAAAAAAAAAAAAAAAAAAAAAAAAAIAMAAABAAAAiWQAAABkAAAAFwAAABQAAAAAAAAAAAAAAP9/AAD/fwAAAAAAAAkAAAAEAAAA3X4e3h4AAABoAAAAAQAAAAAAAAAAAAAAAAAAAAAAAAAQJwAAECcAAAAAAAAAAAAAAAAAAAAAAAAAAAAAAAAAAAAAAAAAAAAAFAAAAAAAAADAwP8AAAAAAGQAAAAyAAAAAAAAAGQAAAAAAAAAf39/AAoAAAAiAAAAGAAAAAAAAAAAAAAAAAAAAAAAAAAAAAAAAAAAACQAAAAkAAAAAQAAAAAAAAAAAAAAFAAAAAEAAAD///8BkAEAAAEAAAD/AAAAJQAAAFgAAAABAAAAAAAAAAAAAAAAAAAAAAAAAAAAAAAAAAAAAAAAAAAAAAAAAAAAAAAAABIAAAAAAAAAoIYBAAAAAAAAAAAAAAAAAAIAAAAHAAAAAAAAAAAAAAAAAAAAHwAAAFQAAAD///8A////AQAAAAAAAAAAAAAAAAAAAAAAAAAAAAAAAAAAAAAAAAAAWTn3AP8AAADn5uYDzMzMAMDA/wB/f38AAAAAAAAAAAAAAAAAAAAAAAAAAAAhAAAAGAAAABQAAABuBAAAAAAAADghAACmBgAAEAAAACYAAAAIAAAA//////////8="/>
              </a:ext>
            </a:extLst>
          </p:cNvSpPr>
          <p:nvPr/>
        </p:nvSpPr>
        <p:spPr>
          <a:xfrm>
            <a:off x="180000" y="0"/>
            <a:ext cx="5760000" cy="172800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50000"/>
              </a:avLst>
            </a:prstTxWarp>
            <a:spAutoFit/>
            <a:scene3d>
              <a:camera prst="orthographicFront"/>
              <a:lightRig rig="threePt" dir="t"/>
            </a:scene3d>
            <a:sp3d extrusionH="254000" contourW="12700" prstMaterial="legacyMatte">
              <a:extrusionClr>
                <a:srgbClr val="FF0000"/>
              </a:extrusionClr>
              <a:contourClr>
                <a:schemeClr val="bg1"/>
              </a:contourClr>
            </a:sp3d>
          </a:bodyPr>
          <a:lstStyle/>
          <a:p>
            <a:pPr algn="ctr"/>
            <a:r>
              <a:rPr lang="fr-FR" sz="3200" b="1" kern="100" dirty="0">
                <a:ln w="28575" cap="flat" cmpd="sng" algn="ctr">
                  <a:solidFill>
                    <a:schemeClr val="tx1"/>
                  </a:solidFill>
                  <a:prstDash val="solid"/>
                  <a:headEnd type="none"/>
                  <a:tailEnd type="none"/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/>
                <a:latin typeface="Brush738 BT"/>
              </a:rPr>
              <a:t>Auvillar un des plus beaux villages de France</a:t>
            </a:r>
            <a:endParaRPr sz="3200" b="1" kern="100" dirty="0">
              <a:ln w="28575" cap="flat" cmpd="sng" algn="ctr">
                <a:solidFill>
                  <a:schemeClr val="tx1"/>
                </a:solidFill>
                <a:prstDash val="solid"/>
                <a:headEnd type="none"/>
                <a:tailEnd type="none"/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/>
              <a:latin typeface="Brush738 B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000">
        <p:sndAc>
          <p:stSnd>
            <p:snd r:embed="rId3" name="Auvillar.wav"/>
          </p:stSnd>
        </p:sndAc>
        <p:extLst mod="1">
          <p:ext uri="smNativeData">
            <pr:smNativeData xmlns="smNativeData" xmlns:pr="smNativeData" xmlns:p15="http://schemas.microsoft.com/office/powerpoint/2012/main" val="WRGJZgAAAADQBwAAAAAAAAAAAAAAAAAAECcAAAIAAAABAAAAAAAAAAEAAAAAAAAAAAAAAAAAAAAAAAAA" duo="WRGJZgAAAAAAAAAAAAAAAAAAAAA="/>
          </p:ext>
        </p:extLst>
      </p:transition>
    </mc:Choice>
    <mc:Fallback>
      <p:transition spd="slow" advClick="0" advTm="11000">
        <p:sndAc>
          <p:stSnd>
            <p:snd r:embed="rId3" name="Auvillar.wav"/>
          </p:stSnd>
        </p:sndAc>
        <p:extLst mod="1">
          <p:ext uri="smNativeData">
            <pr:smNativeData xmlns="smNativeData" xmlns:pr="smNativeData" xmlns:p15="http://schemas.microsoft.com/office/powerpoint/2012/main" xmlns:p14="http://schemas.microsoft.com/office/powerpoint/2010/main" val="WRGJZgAAAADQBwAAAAAAAAAAAAAAAAAAECcAAAIAAAABAAAAAAAAAAE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25"/>
                            </p:stCondLst>
                            <p:childTnLst>
                              <p:par>
                                <p:cTn id="3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EAAAARAAAACgAAAAAAAAAAAAAAAAAAAAsAAAD9////AQAAAAMAAAAFAAAAAAAAAAAAAAAAAAAADgAAAP3///8CAAAABwAAAAEAAAAAAAAAAAAAAAAAAAASAAAA/f///wEAAAAQAAAAKgAAAAAAAAAAAAAAAAAAABUAAAD9////AgAAAAcAAAAEAAAAAAAAAAAAAAAAAAAAGQAAAP3///8BAAAAEAAAACoAAAAAAAAAAAAAAAAAAAAcAAAA/f///wEAAAA4AAAAAAAAAAAAAAAAAAAAAAAAACMAAAD/////AQAAACsAAAAAAAAAAAAAAAAAAAAAAAAA"/>
      </p:ext>
    </p:ext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tQQAACELAADxIAAAPxAAABAAAAAmAAAACAAAAAAAAAAAAAAA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pic>
        <p:nvPicPr>
          <p:cNvPr id="3" name="Pictur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mG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8"/>
            <a:ext cx="6120128" cy="344475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AutoShap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OrBYAySaAJFghePjhYH5N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ICAgI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fgUAANIGAACQDwAAYQ4AABAgAAAmAAAACAAAAP//////////"/>
              </a:ext>
            </a:extLst>
          </p:cNvSpPr>
          <p:nvPr/>
        </p:nvSpPr>
        <p:spPr>
          <a:xfrm>
            <a:off x="892810" y="1080000"/>
            <a:ext cx="1637030" cy="1228725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5" name="AutoShap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OrBYAySaAJFghePjhYH5N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HAqGnY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jA0AANIGAACfFwAAYQ4AABAgAAAmAAAACAAAAP//////////"/>
              </a:ext>
            </a:extLst>
          </p:cNvSpPr>
          <p:nvPr/>
        </p:nvSpPr>
        <p:spPr>
          <a:xfrm>
            <a:off x="2202180" y="1080000"/>
            <a:ext cx="1637665" cy="1228725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6" name="AutoShap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OrBYAySaAJFghePjhYH5N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7RUAANIGAAD/HwAAYQ4AABAgAAAmAAAACAAAAP//////////"/>
              </a:ext>
            </a:extLst>
          </p:cNvSpPr>
          <p:nvPr/>
        </p:nvSpPr>
        <p:spPr>
          <a:xfrm>
            <a:off x="3516753" y="1080000"/>
            <a:ext cx="1637030" cy="1228725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7" name="ZoneText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0" y="0"/>
            <a:ext cx="6133672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Pont enjambant la Garonne depuis l'esplanade de l'ancien château</a:t>
            </a:r>
            <a:endParaRPr lang="fr-fr" sz="1000" b="1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8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dvAuto="0"/>
      <p:bldP spid="4" grpId="0" animBg="1"/>
      <p:bldP spid="5" grpId="0" animBg="1"/>
      <p:bldP spid="6" grpId="0" animBg="1"/>
      <p:bldP spid="7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UAAAAFAAAA/f///wIAAAARAAAACAAAAAAAAAAAAAAAAAAAAAsAAAD9////AgAAABEAAAAIAAAAAAAAAAAAAAAAAAAAEQAAAP3///8CAAAAEQAAAAgAAAAAAAAAAAAAAAAAAAAXAAAA/f///wEAAAADAAAACgAAAAAAAAAAAAAAAAAAABsAAAD/////AQAAADgAAAAAAAAAAAAAAAAAAAAAAAAA"/>
      </p:ext>
    </p:ext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8cDpz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DAAAApiUAADM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" y="0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5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NPNic+XWCpMtjao5pch+og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FhsAAAcNAADOHwAAjRIAABAgAAAmAAAACAAAAP//////////"/>
              </a:ext>
            </a:extLst>
          </p:cNvSpPr>
          <p:nvPr/>
        </p:nvSpPr>
        <p:spPr>
          <a:xfrm>
            <a:off x="4403090" y="2117725"/>
            <a:ext cx="767080" cy="897890"/>
          </a:xfrm>
          <a:prstGeom prst="flowChartOr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00" cap="none"/>
          </a:p>
        </p:txBody>
      </p:sp>
      <p:sp>
        <p:nvSpPr>
          <p:cNvPr id="4" name="AutoShape 7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IKZ0JPl/chBgjwMMHZYOuw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jwsAAHsOAAD8EAAAjxMAABAgAAAmAAAACAAAAP//////////"/>
              </a:ext>
            </a:extLst>
          </p:cNvSpPr>
          <p:nvPr/>
        </p:nvSpPr>
        <p:spPr>
          <a:xfrm>
            <a:off x="1878965" y="2353945"/>
            <a:ext cx="882015" cy="825500"/>
          </a:xfrm>
          <a:prstGeom prst="flowChartOr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00" cap="none"/>
          </a:p>
        </p:txBody>
      </p:sp>
      <p:sp>
        <p:nvSpPr>
          <p:cNvPr id="5" name="AutoShape 8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LgENS44zL1DmIIS+4PkOVY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SRIAALIKAAAvGAAA4RAAABAgAAAmAAAACAAAAP//////////"/>
              </a:ext>
            </a:extLst>
          </p:cNvSpPr>
          <p:nvPr/>
        </p:nvSpPr>
        <p:spPr>
          <a:xfrm rot="20690866">
            <a:off x="2972435" y="1738630"/>
            <a:ext cx="958850" cy="1005205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00" cap="none"/>
          </a:p>
        </p:txBody>
      </p:sp>
      <p:sp>
        <p:nvSpPr>
          <p:cNvPr id="6" name="AutoShape 9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LC4Ews/jetIgqKuh1bkIDo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iBMAABYDAABBGAAAZAgAABAgAAAmAAAACAAAAP//////////"/>
              </a:ext>
            </a:extLst>
          </p:cNvSpPr>
          <p:nvPr/>
        </p:nvSpPr>
        <p:spPr>
          <a:xfrm>
            <a:off x="3175000" y="501650"/>
            <a:ext cx="767715" cy="862330"/>
          </a:xfrm>
          <a:prstGeom prst="flowChartOr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00" cap="none"/>
          </a:p>
        </p:txBody>
      </p:sp>
      <p:sp>
        <p:nvSpPr>
          <p:cNvPr id="7" name="AutoShape 10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LC4Ews/jetIgqKuh1bkIDo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yBcAAEgHAACBHAAAlwwAABAgAAAmAAAACAAAAP//////////"/>
              </a:ext>
            </a:extLst>
          </p:cNvSpPr>
          <p:nvPr/>
        </p:nvSpPr>
        <p:spPr>
          <a:xfrm>
            <a:off x="3865880" y="1183640"/>
            <a:ext cx="767715" cy="862965"/>
          </a:xfrm>
          <a:prstGeom prst="flowChartOr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00" cap="none"/>
          </a:p>
        </p:txBody>
      </p:sp>
      <p:sp>
        <p:nvSpPr>
          <p:cNvPr id="8" name="AutoShape 11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LC4Ews/jetIgqKuh1bkIDo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2BoAAFIBAACSHwAAnwYAABAgAAAmAAAACAAAAP//////////"/>
              </a:ext>
            </a:extLst>
          </p:cNvSpPr>
          <p:nvPr/>
        </p:nvSpPr>
        <p:spPr>
          <a:xfrm>
            <a:off x="4363720" y="214630"/>
            <a:ext cx="768350" cy="861695"/>
          </a:xfrm>
          <a:prstGeom prst="flowChartOr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00" cap="none"/>
          </a:p>
        </p:txBody>
      </p:sp>
      <p:sp>
        <p:nvSpPr>
          <p:cNvPr id="9" name="ZoneTexte 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900000" y="0"/>
            <a:ext cx="432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L’ancien port d’Auvillar</a:t>
            </a:r>
            <a:endParaRPr lang="fr-fr" sz="1000" b="1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6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88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hQAAAAFAAAA/f///wEAAAAeAAAAAAAAAAAAAAAAAAAAAAAAAA0AAAD9////AwAAAAgAAAAAAAAABAIAAGgBAAAAAAAADwAAAP3///8CAAAACgAAAAAAAAAAAAAAAAAAAAAAAAASAAAA/f///wEAAAAeAAAAAAAAAAAAAAAAAAAAAAAAABoAAAD9////AwAAAAgAAAAAAAAABAAAAGgBAAAAAAAAHAAAAP3///8CAAAACgAAAAAAAAAAAAAAAAAAAAAAAAAfAAAA/f///wEAAAAeAAAAAAAAAAAAAAAAAAAAAAAAACcAAAD9////AwAAAAgAAAAAAAAABAAAAGgBAAAAAAAAKQAAAP3///8CAAAACgAAAAAAAAAAAAAAAAAAAAAAAAAsAAAA/f///wEAAAAeAAAAAAAAAAAAAAAAAAAAAAAAADQAAAD9////AwAAAAgAAAAAAAAABAAAAGgBAAAAAAAANgAAAP3///8CAAAACgAAAAAAAAAAAAAAAAAAAAAAAAA5AAAA/f///wEAAAAeAAAAAAAAAAAAAAAAAAAAAAAAAEEAAAD9////AwAAAAgAAAAAAAAABAAAAGgBAAAAAAAAQwAAAP3///8CAAAACgAAAAAAAAAAAAAAAAAAAAAAAABGAAAA/f///wEAAAAeAAAAAAAAAAAAAAAAAAAAAAAAAE4AAAD9////AwAAAAgAAAAAAAAABAAAAGgBAAAAAAAAUAAAAP3///8CAAAACgAAAAAAAAAAAAAAAAAAAAAAAABTAAAA/f///wEAAAAIAAAAIAAAAAAAAAAAAAAAAAAAAFYAAAD/////AQAAADgAAAAAAAAAAAAAAAAAAAAAAAAA"/>
      </p:ext>
    </p:ext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œur 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AAAAA0AAAAAVQAAACoAAABVAAAAKgAAAAAAAAABAAAAAgAAAAEAAABQAAAAAAAAAAAA4D8AAAAAAADgPwAAAAAAAOA/AAAAAAAA4D8AAAAAAADgPwAAAAAAAOA/AAAAAAAA4D8AAAAAAADgPwAAAAAAAOA/AAAAAAAA4D8CAAAAjAAAAAEAAAACAAAARHLEDP///wgAAAAAAAAAAMStSpWZD3tJh0wcMEKOB+A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YQMAANgKAACEDAAAJRQAABAAAAAmAAAACAAAAP//////////"/>
              </a:ext>
            </a:extLst>
          </p:cNvSpPr>
          <p:nvPr/>
        </p:nvSpPr>
        <p:spPr>
          <a:xfrm rot="3716298" flipV="1">
            <a:off x="535940" y="1776095"/>
            <a:ext cx="1511935" cy="1485265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rot="10800000"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sp>
        <p:nvSpPr>
          <p:cNvPr id="3" name="Cœur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AAAAA0AAAAAVQAAACoAAABVAAAAKgAAAAAAAAABAAAAAAAAAAEAAABQAAAAAAAAAAAA4D8AAAAAAADgPwAAAAAAAOA/AAAAAAAA4D8AAAAAAADgPwAAAAAAAOA/AAAAAAAA4D8AAAAAAADgPwAAAAAAAOA/AAAAAAAA4D8CAAAAjAAAAAEAAAACAAAARHLEDP///wgAAAAAAAAAAMStSpWZD3tJh0wcMEKOB+A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WQMAAC8BAAB8DAAAewoAABAAAAAmAAAACAAAAP//////////"/>
              </a:ext>
            </a:extLst>
          </p:cNvSpPr>
          <p:nvPr/>
        </p:nvSpPr>
        <p:spPr>
          <a:xfrm rot="17959408">
            <a:off x="531495" y="205105"/>
            <a:ext cx="1511300" cy="1485265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sp>
        <p:nvSpPr>
          <p:cNvPr id="4" name="Cœur 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AAAAA0AAAAAVQAAACoAAABVAAAAKgAAAAAAAAABAAAAAAAAAAEAAABQAAAAAAAAAAAA4D8AAAAAAADgPwAAAAAAAOA/AAAAAAAA4D8AAAAAAADgPwAAAAAAAOA/AAAAAAAA4D8AAAAAAADgPwAAAAAAAOA/AAAAAAAA4D8CAAAAjAAAAAEAAAACAAAARHLEDP///wgAAAAAAAAAAMStSpWZD3tJh0wcMEKOB+A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IxkAANwKAABFIgAAKBQAABAAAAAmAAAACAAAAP//////////"/>
              </a:ext>
            </a:extLst>
          </p:cNvSpPr>
          <p:nvPr/>
        </p:nvSpPr>
        <p:spPr>
          <a:xfrm rot="7093307">
            <a:off x="4072890" y="1778635"/>
            <a:ext cx="1511300" cy="1484630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sp>
        <p:nvSpPr>
          <p:cNvPr id="5" name="Cœur 10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AAAAA0AAAAAVQAAACoAAABVAAAAKgAAAAAAAAABAAAAAAAAAAEAAABQAAAAAAAAAAAA4D8AAAAAAADgPwAAAAAAAOA/AAAAAAAA4D8AAAAAAADgPwAAAAAAAOA/AAAAAAAA4D8AAAAAAADgPwAAAAAAAOA/AAAAAAAA4D8CAAAAjAAAAAEAAAACAAAARHLEDP///wgAAAAAAAAAAMStSpWZD3tJh0wcMEKOB+A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BBkAAHEBAAAmIgAAvQoAABAAAAAmAAAACAAAAP//////////"/>
              </a:ext>
            </a:extLst>
          </p:cNvSpPr>
          <p:nvPr/>
        </p:nvSpPr>
        <p:spPr>
          <a:xfrm rot="3117418" flipH="1">
            <a:off x="4053205" y="247650"/>
            <a:ext cx="1511300" cy="1484630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sp>
        <p:nvSpPr>
          <p:cNvPr id="6" name="Cœur 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AAAAA0AAAAAVQAAACoAAABVAAAAKgAAAAAAAAABAAAAAAAAAAEAAABQAAAAAAAAAAAA4D8AAAAAAADgPwAAAAAAAOA/AAAAAAAA4D8AAAAAAADgPwAAAAAAAOA/AAAAAAAA4D8AAAAAAADgPwAAAAAAAOA/AAAAAAAA4D8CAAAAjAAAAAEAAAACAAAARHLEDP///wgAAAAAAAAAANe+HsIZ5YhJskwnI5TmPhc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VUUl8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QA4AAC4AAAAcFwAAEwkAABAAAAAmAAAACAAAAP//////////"/>
              </a:ext>
            </a:extLst>
          </p:cNvSpPr>
          <p:nvPr/>
        </p:nvSpPr>
        <p:spPr>
          <a:xfrm>
            <a:off x="2316480" y="29210"/>
            <a:ext cx="1440180" cy="1445895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sp>
        <p:nvSpPr>
          <p:cNvPr id="7" name="Cœur 12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AAAAA0AAAAAVQAAACoAAABVAAAAKgAAAAAAAAABAAAAAgAAAAEAAABQAAAAAAAAAAAA4D8AAAAAAADgPwAAAAAAAOA/AAAAAAAA4D8AAAAAAADgPwAAAAAAAOA/AAAAAAAA4D8AAAAAAADgPwAAAAAAAOA/AAAAAAAA4D8CAAAAjAAAAAEAAAACAAAARHLEDP///wgAAAAAAAAAANe+HsIZ5YhJskwnI5TmPhc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Lw4AAE0MAAALFwAAMxUAABAAAAAmAAAACAAAAP//////////"/>
              </a:ext>
            </a:extLst>
          </p:cNvSpPr>
          <p:nvPr/>
        </p:nvSpPr>
        <p:spPr>
          <a:xfrm flipV="1">
            <a:off x="2305685" y="1999615"/>
            <a:ext cx="1440180" cy="1446530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rot="10800000"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pic>
        <p:nvPicPr>
          <p:cNvPr id="8" name="Image 2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gX1dm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20128" cy="344475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ZoneTexte 1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3AgAAAMAAAC5HAAAewEAABAgAAAmAAAACAAAAP//////////"/>
              </a:ext>
            </a:extLst>
          </p:cNvSpPr>
          <p:nvPr/>
        </p:nvSpPr>
        <p:spPr>
          <a:xfrm>
            <a:off x="1080000" y="0"/>
            <a:ext cx="3991872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anose="03080709030305060304" pitchFamily="65" charset="0"/>
              </a:rPr>
              <a:t>L’entrée du village en venant du moulin de Gâches</a:t>
            </a:r>
            <a:endParaRPr lang="fr-fr" sz="1000" b="1" cap="none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 animBg="1" advAuto="0"/>
      <p:bldP spid="5" grpId="1" animBg="1" advAuto="0"/>
      <p:bldP spid="6" grpId="0" animBg="1" advAuto="0"/>
      <p:bldP spid="6" grpId="1" animBg="1" advAuto="0"/>
      <p:bldP spid="7" grpId="0" animBg="1" advAuto="0"/>
      <p:bldP spid="7" grpId="1" animBg="1" advAuto="0"/>
      <p:bldP spid="8" grpId="0" animBg="1" advAuto="0"/>
      <p:bldP spid="9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4AAAAFAAAA/f///wEAAAACAAAACQAAAAAAAAAAAAAAAAAAAAkAAAD9////AQAAAAIAAAAGAAAAAAAAAAAAAAAAAAAADQAAAP3///8BAAAAAgAAAAMAAAAAAAAAAAAAAAAAAAARAAAA/f///wEAAAACAAAAAQAAAAAAAAAAAAAAAAAAABUAAAD9////AQAAAAIAAAAEAAAAAAAAAAAAAAAAAAAAGQAAAP3///8BAAAAAgAAAAwAAAAAAAAAAAAAAAAAAAAeAAAA/f///wIAAAACAAAABgAAAAAAAAAAAAAAAAAAACIAAAD9////AgAAAAIAAAAEAAAAAAAAAAAAAAAAAAAAJgAAAP3///8CAAAAAgAAAAwAAAAAAAAAAAAAAAAAAAAqAAAA/f///wIAAAACAAAACQAAAAAAAAAAAAAAAAAAAC4AAAD9////AgAAAAIAAAABAAAAAAAAAAAAAAAAAAAAMgAAAP3///8CAAAAAgAAAAMAAAAAAAAAAAAAAAAAAAA2AAAA/f///wEAAAAKAAAAAAAAAAAAAAAAAAAAAAAAADkAAAD/////AQAAADgAAAAAAAAAAAAAAAAAAAAAAAAA"/>
      </p:ext>
    </p:ext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1" y="0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5" descr="web coucher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LsGg30fIhtBg/yp/gY5Fd0BAAAAeAAAAAEAAABAAAAAAAAAAAAAAABaAAAAAAAAAAAAAAAAAAAAAAAAAAAAAAAAAAAAAAAAAAAAAAAAAAAAAAAAAAAAAAAAAAAAAAAAAAAAAAAAAAAAAAAAAAAAAAAAAAAAFAAAADwAAAABAAAAAAAAAAAAAAk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r///8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9wkAAP4CAACvGwAAEQ4AABAgAAAmAAAACAAAAP//////////"/>
              </a:ext>
            </a:extLst>
          </p:cNvSpPr>
          <p:nvPr/>
        </p:nvSpPr>
        <p:spPr>
          <a:xfrm>
            <a:off x="1619885" y="486410"/>
            <a:ext cx="2880360" cy="1800225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4" name="Oval 6" descr="web coucher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At5ZuZoitVEgbpsUQPsrjUBAAAAeAAAAAEAAABAAAAAAAAAAAAAAABaAAAAAAAAAAAAAAAAAAAAAAAAAAAAAAAAAAAAAAAAAAAAAAAAAAAAAAAAAAAAAAAAAAAAAAAAAAAAAAAAAAAAAAAAAAAAAAAAAAAAFAAAADwAAAABAAAAAAAAAAAAAAk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z///8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nAUAAPUMAAB3DgAAfhIAABAgAAAmAAAACAAAAP//////////"/>
              </a:ext>
            </a:extLst>
          </p:cNvSpPr>
          <p:nvPr/>
        </p:nvSpPr>
        <p:spPr>
          <a:xfrm>
            <a:off x="911860" y="2106295"/>
            <a:ext cx="1439545" cy="89979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5" name="Oval 7" descr="web coucher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At5ZuZoitVEgbpsUQPsrjUBAAAAeAAAAAEAAABAAAAAAAAAAAAAAABaAAAAAAAAAAAAAAAAAAAAAAAAAAAAAAAAAAAAAAAAAAAAAAAAAAAAAAAAAAAAAAAAAAAAAAAAAAAAAAAAAAAAAAAAAAAAAAAAAAAAFAAAADwAAAABAAAAAAAAAAAAAAk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EhcAAPUMAADuHwAAfhIAABAgAAAmAAAACAAAAP//////////"/>
              </a:ext>
            </a:extLst>
          </p:cNvSpPr>
          <p:nvPr/>
        </p:nvSpPr>
        <p:spPr>
          <a:xfrm>
            <a:off x="3750310" y="2106295"/>
            <a:ext cx="1440180" cy="899795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6" name="ZoneText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Y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GgMAAAMAAABZIgAAewEAABAgAAAmAAAACAAAAP//////////"/>
              </a:ext>
            </a:extLst>
          </p:cNvSpPr>
          <p:nvPr/>
        </p:nvSpPr>
        <p:spPr>
          <a:xfrm>
            <a:off x="540000" y="0"/>
            <a:ext cx="503784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solidFill>
                  <a:schemeClr val="bg1"/>
                </a:solidFill>
                <a:latin typeface="Script12 BT" pitchFamily="1" charset="0"/>
              </a:rPr>
              <a:t>Maison en pan de bois et brique rouge sur la place de la Halle</a:t>
            </a:r>
            <a:endParaRPr lang="fr-fr" sz="1000" b="1" cap="none" dirty="0">
              <a:solidFill>
                <a:schemeClr val="bg1"/>
              </a:solidFill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6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3" grpId="2" animBg="1"/>
      <p:bldP spid="4" grpId="0" animBg="1"/>
      <p:bldP spid="5" grpId="0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cAAAAFAAAA/f///wEAAAAjAAAAAAAAAAAAAAAAAAAAAAAAAAsAAAD9////AgAAAAwAAAAEAAAAAAAAAAAAAAAAAAAADgAAAP3///8CAAAADAAAAAQAAAAAAAAAAAAAAAAAAAARAAAA/f///wIAAAAMAAAABAAAAAAAAAAAAAAAAAAAABQAAAD9////AgAAADUAAAAAAAAAAAAAAAAAAAAAAAAAGQAAAP3///8BAAAAEQAAAAoAAAAAAAAAAAAAAAAAAAAgAAAA/////wEAAAA4AAAAAAAAAAAAAAAAAAAAAAAAAA=="/>
      </p:ext>
    </p:ext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DJr2Lk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206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ectangl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XQAAAC4AAABdAAAALgAAAAAAAAABAAAAAAAAAAEAAABQAAAAAAAAAAAA4D8AAAAAAADgPwAAAAAAAOA/AAAAAAAA4D8AAAAAAADgPwAAAAAAAOA/AAAAAAAA4D8AAAAAAADgPwAAAAAAAOA/AAAAAAAA4D8CAAAAjAAAAAEAAAACAAAA////AP///wgAAAAAAAAAADdD3WnfkBxMvTN00pZ8gX8BAAAAeAAAAAEAAABAAAAAAAAAAAAAAABaAAAAAAAAAAAAAAAAAAAAAAAAAAAAAAAAAAAAAAAAAAAAAAAAAAAAAAAAAAAAAAAAAAAAAAAAAAAAAAAAAAAAAAAAAAAAAAAAAAAAFAAAADwAAAAAAAAAAAAAAAAAAAAPAAAAAQAAACMAAAAjAAAAIwAAAB4AAAAAAAAAZAAAAGQAAAAAAAAAZAAAAGQAAAAVAAAAYAAAAAEAAAAAAAAAAAAAAKUCAAAAAAAAAAAAAAAAAAD///9/mwcAAGX4//8AAAAAYre+AAEAAABkAAAAAAAAABQAAAC9HgAAAAAAACYAAAAAAAAAQ+H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FAAAAFQAAABUAAAAFAAAAFQAAABUAAAAkAAAAJAAAAAEAAAAAAAAAAAAAAAAAAAAAAAAAAAAAAKUCAAABAAAAYre+ACUAAABYAAAAAQAAAAAAAAAAAAAAAAAAAAAAAAAAAAAAAAAAAAAAAAAAAAAAAAAAAAAAAAACAAAAAAAAAKCGAQAAAAAAAAAAAAAAAAACAAAABwAAAAAAAAAAAAAAAAAAAB8AAABUAAAA////AAAAAAEAAAAAAAAAAAAAAAAAAAAAAAAAAAAAAAAAAAAAAAAAAAAAAABit74AAAAAA8zMzADAwP8Af39/AAAAAAAAAAAAAAAAAAAAAAAAAAAAIQAAABgAAAAUAAAA5gQAAO0DAAC2EwAA7gsAABAgAAAmAAAACAAAAP//////////"/>
              </a:ext>
            </a:extLst>
          </p:cNvSpPr>
          <p:nvPr/>
        </p:nvSpPr>
        <p:spPr>
          <a:xfrm rot="20952746">
            <a:off x="796290" y="630280"/>
            <a:ext cx="2407920" cy="1301115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429895" prstMaterial="legacyMatte">
            <a:bevelT w="13335" h="13335" prst="angle"/>
            <a:bevelB w="13335" h="13335" prst="angle"/>
            <a:extrusionClr>
              <a:srgbClr val="62B7BE"/>
            </a:extrusionClr>
          </a:sp3d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pic>
        <p:nvPicPr>
          <p:cNvPr id="4" name="Picture 6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EAAAACAAAA////AP///wgAAAAAAAAAAHA46ff0bepFqCOY2FIXKrY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Do5d3x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GQGAACZBAAAOBIAAEELAAAQAAAAJgAAAAgAAAD//////////w=="/>
              </a:ext>
            </a:extLst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5920">
            <a:off x="1039048" y="759587"/>
            <a:ext cx="1922404" cy="1082039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</p:pic>
      <p:sp>
        <p:nvSpPr>
          <p:cNvPr id="5" name="Rectangl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XQAAAC4AAABdAAAALgAAAAAAAAABAAAAAAAAAAEAAABQAAAAAAAAAAAA4D8AAAAAAADgPwAAAAAAAOA/AAAAAAAA4D8AAAAAAADgPwAAAAAAAOA/AAAAAAAA4D8AAAAAAADgPwAAAAAAAOA/AAAAAAAA4D8CAAAAjAAAAAEAAAACAAAA////AP///wgAAAAAAAAAAINhp0FEIFdEtDPJNiUKuuUBAAAAeAAAAAEAAABAAAAAAAAAAAAAAABaAAAAAAAAAAAAAAAAAAAAAAAAAAAAAAAAAAAAAAAAAAAAAAAAAAAAAAAAAAAAAAAAAAAAAAAAAAAAAAAAAAAAAAAAAAAAAAAAAAAAFAAAADwAAAAAAAAAAAAAAAAAAAAPAAAAAQAAACMAAAAjAAAAIwAAAB4AAAAAAAAAZAAAAGQAAAAAAAAAZAAAAGQAAAAVAAAAYAAAAAEAAAAAAAAAAAAAAKUCAAAY/P//Jfr//wAAAAD///9/oPX//wAAAAAAAAAAYre+AAEAAABkAAAAAAAAABQAAAC9HgAAAAAAACYAAAAAAAAAQ+H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FAAAAFQAAABUAAAAFAAAAFQAAABUAAAAkAAAAJAAAAAEAAAAAAAAAAAAAAAAAAAAAAAAAAAAAAKUCAAABAAAAYre+ACUAAABYAAAAAQAAAAAAAAAAAAAAAAAAAAAAAAAAAAAAAAAAAAAAAAAAAAAAAAAAAAAAAAADAAAAAAAAAKCGAQDAJwkAn7sNAAAAAAACAAAABwAAAAAAAAAAAAAAAAAAAB8AAABUAAAA////AAAAAAEAAAAAAAAAAAAAAAAAAAAAAAAAAAAAAAAAAAAAAAAAAAAAAABit74AAAAAA8zMzADAwP8Af39/AAAAAAAAAAAAAAAAAAAAAAAAAAAAIQAAABgAAAAUAAAAThIAAPsJAAB8IAAA+hEAABAgAAAmAAAACAAAAP//////////"/>
              </a:ext>
            </a:extLst>
          </p:cNvSpPr>
          <p:nvPr/>
        </p:nvSpPr>
        <p:spPr>
          <a:xfrm rot="21168546">
            <a:off x="2975610" y="1622425"/>
            <a:ext cx="2305050" cy="1299845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429895" prstMaterial="legacyMatte">
            <a:bevelT w="13335" h="13335" prst="angle"/>
            <a:bevelB w="13335" h="13335" prst="angle"/>
            <a:extrusionClr>
              <a:srgbClr val="62B7BE"/>
            </a:extrusionClr>
          </a:sp3d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pic>
        <p:nvPicPr>
          <p:cNvPr id="6" name="Picture 9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EAAAACAAAA////AP///wgAAAAAAAAAAOQv0X9PKNhFr2K+Tc4K0PE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6NzQ7HgAAAGgAAAAB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LkTAACZCgAAjx8AAEMRAAAQAAAAJgAAAAgAAAD//////////w=="/>
              </a:ext>
            </a:extLst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7908">
            <a:off x="3206115" y="1722927"/>
            <a:ext cx="1924049" cy="1082964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</p:pic>
      <p:sp>
        <p:nvSpPr>
          <p:cNvPr id="7" name="ZoneText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EwsAAAMAAACTGgAAyAEAABAgAAAmAAAACAAAAP//////////"/>
              </a:ext>
            </a:extLst>
          </p:cNvSpPr>
          <p:nvPr/>
        </p:nvSpPr>
        <p:spPr>
          <a:xfrm>
            <a:off x="1260000" y="0"/>
            <a:ext cx="358632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solidFill>
                  <a:srgbClr val="FFFF00"/>
                </a:solidFill>
                <a:latin typeface="Script12 BT" pitchFamily="1" charset="0"/>
              </a:rPr>
              <a:t>Maison à pan de bois et à colombage</a:t>
            </a:r>
            <a:endParaRPr lang="fr-fr" sz="1000" b="1" dirty="0">
              <a:solidFill>
                <a:srgbClr val="FFFF00"/>
              </a:solidFill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 animBg="1" advAuto="0"/>
      <p:bldP spid="5" grpId="0" animBg="1"/>
      <p:bldP spid="6" grpId="0" animBg="1" advAuto="0"/>
      <p:bldP spid="7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YAAAAFAAAA/f///wEAAAADAAAACgAAAAAAAAAAAAAAAAAAAAgAAAD9////AgAAABEAAAABAAAAAAAAAAAAAAAAAAAADgAAAP3///8CAAAAEQAAAAQAAAAAAAAAAAAAAAAAAAAUAAAA/f///wIAAAARAAAAAgAAAAAAAAAAAAAAAAAAABoAAAD9////AgAAABEAAAAIAAAAAAAAAAAAAAAAAAAAIAAAAP////8BAAAAOAAAAAAAAAAAAAAAAAAAAAAAAAA="/>
      </p:ext>
    </p:ext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g2KcB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" y="0"/>
            <a:ext cx="6119206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26" descr="121764_Appache45_02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DiFtDu7VC5IsoDDZTIkkJ8BAAAAeAAAAAEAAABAAAAAAAAAAAAAAABaAAAAAAAAAAAAAAAAAAAAAAAAAAAAAAAAAAAAAAAAAAAAAAAAAAAAAAAAAAAAAAAAAAAAAAAAAAAAAAAAAAAAAAAAAAAAAAAAAAAAFAAAADwAAAABAAAAAAAAABLzDQBa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BLzDQB/f38AAAAAA8zMzADAwP8Af39/AAAAAAAAAAAAAAAAAAAAAAAAAAAAIQAAABgAAAAUAAAAxw0AAFgAAAAbGAAA1Q0AABAgAAAmAAAACAAAAP//////////"/>
              </a:ext>
            </a:extLst>
          </p:cNvSpPr>
          <p:nvPr/>
        </p:nvSpPr>
        <p:spPr>
          <a:xfrm>
            <a:off x="2239645" y="293324"/>
            <a:ext cx="1678940" cy="2192655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flat" cmpd="sng" algn="ctr">
            <a:solidFill>
              <a:srgbClr val="12F30D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4" name="Oval 27" descr="121764_Appache45_02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DiFtDu7VC5IsoDDZTIkkJ8BAAAAeAAAAAEAAABAAAAAAAAAAAAAAABaAAAAAAAAAAAAAAAAAAAAAAAAAAAAAAAAAAAAAAAAAAAAAAAAAAAAAAAAAAAAAAAAAAAAAAAAAAAAAAAAAAAAAAAAAAAAAAAAAAAAFAAAADwAAAABAAAAAAAAABLzDQBa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BLzDQB/f38AAAAAA8zMzADAwP8Af39/AAAAAAAAAAAAAAAAAAAAAAAAAAAAIQAAABgAAAAUAAAAdQkAANIGAACWEgAA9xIAABAgAAAmAAAACAAAAP//////////"/>
              </a:ext>
            </a:extLst>
          </p:cNvSpPr>
          <p:nvPr/>
        </p:nvSpPr>
        <p:spPr>
          <a:xfrm>
            <a:off x="1537335" y="1108710"/>
            <a:ext cx="1483995" cy="1974215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flat" cmpd="sng" algn="ctr">
            <a:solidFill>
              <a:srgbClr val="12F30D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5" name="Oval 28" descr="121764_Appache45_02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G0XaBFMgeFClwVgH4c4jNgBAAAAeAAAAAEAAABAAAAAAAAAAAAAAABaAAAAAAAAAAAAAAAAAAAAAAAAAAAAAAAAAAAAAAAAAAAAAAAAAAAAAAAAAAAAAAAAAAAAAAAAAAAAAAAAAAAAAAAAAAAAAAAAAAAAFAAAADwAAAABAAAAAAAAABLzDQBa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BLzDQB/f38AAAAAA8zMzADAwP8Af39/AAAAAAAAAAAAAAAAAAAAAAAAAAAAIQAAABgAAAAUAAAAghQAAHAIAADpHAAA4BEAABAgAAAmAAAACAAAAP//////////"/>
              </a:ext>
            </a:extLst>
          </p:cNvSpPr>
          <p:nvPr/>
        </p:nvSpPr>
        <p:spPr>
          <a:xfrm>
            <a:off x="3333750" y="1371600"/>
            <a:ext cx="1365885" cy="153416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flat" cmpd="sng" algn="ctr">
            <a:solidFill>
              <a:srgbClr val="12F30D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6" name="ZoneText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0" y="0"/>
            <a:ext cx="6096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solidFill>
                  <a:srgbClr val="FFFF00"/>
                </a:solidFill>
                <a:latin typeface="Script12 BT" pitchFamily="1" charset="0"/>
              </a:rPr>
              <a:t>L’église Saint-Pierre et son clocher entourant les deux tourelles</a:t>
            </a:r>
            <a:endParaRPr lang="fr-fr" sz="1000" b="1" cap="none" dirty="0">
              <a:solidFill>
                <a:srgbClr val="FFFF00"/>
              </a:solidFill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 0.00000 C 0.01500 0.03200 0.03700 0.06533 0.05500 0.07867 C 0.08200 0.10000 0.10800 0.10800 0.11300 0.09733 C 0.11700 0.08667 0.09900 0.06000 0.07200 0.03867 C 0.05400 0.02533 0.02100 0.01600 -0.00800 0.01467 C -0.03600 0.01600 -0.07000 0.02533 -0.08800 0.03867 C -0.11500 0.06000 -0.13300 0.08667 -0.12800 0.09733 C -0.12300 0.10800 -0.09700 0.10000 -0.07100 0.07867 C -0.05300 0.06533 -0.03000 0.03200 -0.01600 0.00000 C -0.00100 -0.03333 0.00900 -0.07733 0.00900 -0.10533 C 0.00900 -0.14800 0.00200 -0.18133 -0.00800 -0.18133 C -0.01700 -0.18133 -0.02500 -0.14800 -0.02500 -0.10533 C -0.02500 -0.07733 -0.01400 -0.03333 0.00000 0.00000 Z" pathEditMode="relative" rAng="0" ptsTypes="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000 0.00000 C 0.01500 0.03200 0.03700 0.06533 0.05500 0.07867 C 0.08200 0.10000 0.10800 0.10800 0.11300 0.09733 C 0.11700 0.08667 0.09900 0.06000 0.07200 0.03867 C 0.05400 0.02533 0.02100 0.01600 -0.00800 0.01467 C -0.03600 0.01600 -0.07000 0.02533 -0.08800 0.03867 C -0.11500 0.06000 -0.13300 0.08667 -0.12800 0.09733 C -0.12300 0.10800 -0.09700 0.10000 -0.07100 0.07867 C -0.05300 0.06533 -0.03000 0.03200 -0.01600 0.00000 C -0.00100 -0.03333 0.00900 -0.07733 0.00900 -0.10533 C 0.00900 -0.14800 0.00200 -0.18133 -0.00800 -0.18133 C -0.01700 -0.18133 -0.02500 -0.14800 -0.02500 -0.10533 C -0.02500 -0.07733 -0.01400 -0.03333 0.00000 0.00000 Z" pathEditMode="relative" rAng="0" ptsTypes="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000 0.00000 C 0.01500 0.03200 0.03700 0.06533 0.05500 0.07867 C 0.08200 0.10000 0.10800 0.10800 0.11300 0.09733 C 0.11700 0.08667 0.09900 0.06000 0.07200 0.03867 C 0.05400 0.02533 0.02100 0.01600 -0.00800 0.01467 C -0.03600 0.01600 -0.07000 0.02533 -0.08800 0.03867 C -0.11500 0.06000 -0.13300 0.08667 -0.12800 0.09733 C -0.12300 0.10800 -0.09700 0.10000 -0.07100 0.07867 C -0.05300 0.06533 -0.03000 0.03200 -0.01600 0.00000 C -0.00100 -0.03333 0.00900 -0.07733 0.00900 -0.10533 C 0.00900 -0.14800 0.00200 -0.18133 -0.00800 -0.18133 C -0.01700 -0.18133 -0.02500 -0.14800 -0.02500 -0.10533 C -0.02500 -0.07733 -0.01400 -0.03333 0.00000 0.00000 Z" pathEditMode="relative" rAng="0" ptsTypes="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QAAAAhAAAAAAAAAAADAAAAAAAAAAAAAAcAAAD9////AgAAADEAAAAAAAAAAAEAAAAAAAAAAAAADQAAAP3///8EAAAAIQAAAAAAAAAAAwAAAAAAAAAAAAAPAAAA/f///wIAAAAxAAAAAAAAAAABAAAAAAAAAAAAABUAAAD9////BAAAACEAAAAAAAAAAAMAAAAAAAAAAAAAFwAAAP3///8CAAAAMQAAAAAAAAAAAQAAAAAAAAAAAAAdAAAA/f///wEAAAAVAAAACAAAAAAAAAAAAAAAAAAAACAAAAD/////AQAAADgAAAAAAAAAAAAAAAAAAAAAAAAA"/>
      </p:ext>
    </p:ext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g2KcB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8"/>
            <a:ext cx="6120128" cy="344475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6" descr="slide0003_image00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P3IejwpznVGpJdi8Q551jUBAAAAeAAAAAEAAABAAAAAAAAAAAAAAABaAAAAAAAAAAAAAAAAAAAAAAAAAAAAAAAAAAAAAAAAAAAAAAAAAAAAAAAAAAAAAAAAAAAAAAAAAAAAAAAAAAAAAAAAAAAAAAAAAAAAFAAAADwAAAABAAAAAAAAAP//AAA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igIAAIsCAACBFQAAywwAABAgAAAmAAAACAAAAP//////////"/>
              </a:ext>
            </a:extLst>
          </p:cNvSpPr>
          <p:nvPr/>
        </p:nvSpPr>
        <p:spPr>
          <a:xfrm rot="1565358">
            <a:off x="412750" y="413385"/>
            <a:ext cx="3082925" cy="166624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4" name="Oval 7" descr="slide0003_image00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P3IejwpznVGpJdi8Q551jUBAAAAeAAAAAEAAABAAAAAAAAAAAAAAABaAAAAAAAAAAAAAAAAAAAAAAAAAAAAAAAAAAAAAAAAAAAAAAAAAAAAAAAAAAAAAAAAAAAAAAAAAAAAAAAAAAAAAAAAAAAAAAAAAAAAFAAAADwAAAABAAAAAAAAAP//AAA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ZwUAAFQDAACQHAAA+hIAABAgAAAmAAAACAAAAP//////////"/>
              </a:ext>
            </a:extLst>
          </p:cNvSpPr>
          <p:nvPr/>
        </p:nvSpPr>
        <p:spPr>
          <a:xfrm rot="19548182">
            <a:off x="878205" y="541020"/>
            <a:ext cx="3764915" cy="254381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5" name="Oval 8" descr="slide0003_image00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P3IejwpznVGpJdi8Q551jUBAAAAeAAAAAEAAABAAAAAAAAAAAAAAABaAAAAAAAAAAAAAAAAAAAAAAAAAAAAAAAAAAAAAAAAAAAAAAAAAAAAAAAAAAAAAAAAAAAAAAAAAAAAAAAAAAAAAAAAAAAAAAAAAAAAFAAAADwAAAABAAAAAAAAAP//AAA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WA8AAEIFAACcIwAAYhAAABAgAAAmAAAACAAAAP//////////"/>
              </a:ext>
            </a:extLst>
          </p:cNvSpPr>
          <p:nvPr/>
        </p:nvSpPr>
        <p:spPr>
          <a:xfrm rot="2174202">
            <a:off x="2494280" y="854710"/>
            <a:ext cx="3294380" cy="180848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6" name="ZoneText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pQYAAAMAAAABHwAAewEAABAgAAAmAAAACAAAAP//////////"/>
              </a:ext>
            </a:extLst>
          </p:cNvSpPr>
          <p:nvPr/>
        </p:nvSpPr>
        <p:spPr>
          <a:xfrm>
            <a:off x="180000" y="0"/>
            <a:ext cx="576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anose="03080709030305060304" pitchFamily="65" charset="0"/>
              </a:rPr>
              <a:t>La chapelle Sainte-Catherine du Port</a:t>
            </a:r>
            <a:endParaRPr lang="fr-fr" sz="1000" b="1" cap="none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2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0" fill="hold" grpId="1" nodeType="withEffect">
                                  <p:stCondLst>
                                    <p:cond delay="2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0" fill="hold" grpId="1" nodeType="withEffect">
                                  <p:stCondLst>
                                    <p:cond delay="2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EAAAASAAAACQAAAAAAAAAAAAAAAAAAAAgAAAD9////AQAAABIAAAAMAAAAAAAAAAAAAAAAAAAACwAAAP3///8BAAAAEgAAAAYAAAAAAAAAAAAAAAAAAAAOAAAA/f///wIAAAARAAAACgAAAAAAAAAAAAAAAAAAABQAAAD9////AgAAABEAAAAKAAAAAAAAAAAAAAAAAAAAGgAAAP3///8CAAAAEQAAAAoAAAAAAAAAAAAAAAAAAAAgAAAA/f///wEAAAASAAAABgAAAAAAAAAAAAAAAAAAACMAAAD/////AQAAADgAAAAAAAAAAAAAAAAAAAAAAAAA"/>
      </p:ext>
    </p:ext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sange 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BrlHOEEKv1KoBUhq9UqiUQ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FAAAABkAAAAAAAAAH9/fwAKAAAAIgAAABgAAAAHAAAAe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QgIAAOb///9ZDQAA+BQAABAAAAAmAAAACAAAAP//////////"/>
              </a:ext>
            </a:extLst>
          </p:cNvSpPr>
          <p:nvPr/>
        </p:nvSpPr>
        <p:spPr>
          <a:xfrm flipH="1">
            <a:off x="367030" y="-16510"/>
            <a:ext cx="1802765" cy="342519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90000" dist="50800" dir="5400000" sy="-100000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sp>
        <p:nvSpPr>
          <p:cNvPr id="3" name="Losang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BrlHOEEKv1KoBUhq9UqiUQ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FAAAABkAAAAAAAAAH9/fwAKAAAAIgAAABgAAAAHAAAAe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bA0AAOb///+DGAAA+BQAABAAAAAmAAAACAAAAP//////////"/>
              </a:ext>
            </a:extLst>
          </p:cNvSpPr>
          <p:nvPr/>
        </p:nvSpPr>
        <p:spPr>
          <a:xfrm flipH="1">
            <a:off x="2181860" y="-16510"/>
            <a:ext cx="1802765" cy="342519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90000" dist="50800" dir="5400000" sy="-100000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sp>
        <p:nvSpPr>
          <p:cNvPr id="4" name="Losang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BrlHOEEKv1KoBUhq9UqiUQ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FAAAABkAAAAAAAAAH9/fwAKAAAAIgAAABgAAAAHAAAAe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lhgAAOb///+tIwAA+BQAABAAAAAmAAAACAAAAP//////////"/>
              </a:ext>
            </a:extLst>
          </p:cNvSpPr>
          <p:nvPr/>
        </p:nvSpPr>
        <p:spPr>
          <a:xfrm flipH="1">
            <a:off x="3996690" y="-16510"/>
            <a:ext cx="1802765" cy="3425190"/>
          </a:xfrm>
          <a:prstGeom prst="diamond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90000" dist="50800" dir="5400000" sy="-100000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pic>
        <p:nvPicPr>
          <p:cNvPr id="5" name="Image 1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20128" cy="344475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ZoneText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224000" y="0"/>
            <a:ext cx="3265932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L’ancien prieuré bénédictin</a:t>
            </a:r>
            <a:endParaRPr lang="fr-fr" sz="1000" b="1" cap="none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 0.00000 C 0.02991 -0.06751 0.07496 -0.11025 0.12500 -0.11025 C 0.17504 -0.11025 0.22009 -0.06751 0.25000 0.00000 C 0.22009 0.06750 0.17504 0.11024 0.12500 0.11024 C 0.07496 0.11024 0.02991 0.06750 0.00000 0.00000 Z" pathEditMode="relative" rAng="0" ptsTypes="">
                                      <p:cBhvr>
                                        <p:cTn id="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 0.00000 C 0.02991 -0.06751 0.07496 -0.11025 0.12500 -0.11025 C 0.17504 -0.11025 0.22009 -0.06751 0.25000 0.00000 C 0.22009 0.06750 0.17504 0.11024 0.12500 0.11024 C 0.07496 0.11024 0.02991 0.06750 0.00000 0.00000 Z" pathEditMode="relative" rAng="0" ptsTypes="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 0.00000 C 0.02991 -0.06751 0.07496 -0.11025 0.12500 -0.11025 C 0.17504 -0.11025 0.22009 -0.06751 0.25000 0.00000 C 0.22009 0.06750 0.17504 0.11024 0.12500 0.11024 C 0.07496 0.11024 0.02991 0.06750 0.00000 0.00000 Z" pathEditMode="relative" rAng="0" ptsTypes="">
                                      <p:cBhvr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6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6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 animBg="1" advAuto="0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QAAAAMAAAAAAAAAAADAAAAAAAAAAAAAAcAAAD9////BAAAAAwAAAAAAAAAAAMAAAAAAAAAAAAACQAAAP3///8EAAAADAAAAAAAAAAAAwAAAAAAAAAAAAAMAAAA/f///wIAAAAIAAAAIAAAAAAAAAAAAAAAAAAAAA8AAAD9////AgAAAAgAAAAgAAAAAAAAAAAAAAAAAAAAEgAAAP3///8CAAAACAAAACAAAAAAAAAAAAAAAAAAAAAVAAAA/f///wEAAAAGAAAAIAAAAAAAAAAAAAAAAAAAABgAAAD/////AQAAADgAAAAAAAAAAAAAAAAAAAAAAAAA"/>
      </p:ext>
    </p:ext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" y="1905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13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YmJQ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mRcAAC4HAADNHgAARg8AABAgAAAmAAAACAAAAP//////////"/>
              </a:ext>
            </a:extLst>
          </p:cNvSpPr>
          <p:nvPr/>
        </p:nvSpPr>
        <p:spPr>
          <a:xfrm>
            <a:off x="3836035" y="1167130"/>
            <a:ext cx="1170940" cy="131572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4" name="Oval 14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eLsw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QxkAAN0EAAB3IAAA9QwAABAgAAAmAAAACAAAAP//////////"/>
              </a:ext>
            </a:extLst>
          </p:cNvSpPr>
          <p:nvPr/>
        </p:nvSpPr>
        <p:spPr>
          <a:xfrm>
            <a:off x="4106545" y="790575"/>
            <a:ext cx="1170940" cy="131572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5" name="Oval 15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BLYQ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WhMAAPYGAACOGgAADQ8AABAgAAAmAAAACAAAAP//////////"/>
              </a:ext>
            </a:extLst>
          </p:cNvSpPr>
          <p:nvPr/>
        </p:nvSpPr>
        <p:spPr>
          <a:xfrm>
            <a:off x="3145790" y="1131570"/>
            <a:ext cx="1170940" cy="131508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6" name="Oval 16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AtNg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IhsAAC4HAABWIgAARg8AABAgAAAmAAAACAAAAP//////////"/>
              </a:ext>
            </a:extLst>
          </p:cNvSpPr>
          <p:nvPr/>
        </p:nvSpPr>
        <p:spPr>
          <a:xfrm>
            <a:off x="4410710" y="1167130"/>
            <a:ext cx="1170940" cy="131572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7" name="Oval 17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Q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PBUAAJsJAABwHAAAsxEAABAgAAAmAAAACAAAAP//////////"/>
              </a:ext>
            </a:extLst>
          </p:cNvSpPr>
          <p:nvPr/>
        </p:nvSpPr>
        <p:spPr>
          <a:xfrm>
            <a:off x="3451860" y="1561465"/>
            <a:ext cx="1170940" cy="131572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8" name="Oval 18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MRoAAEYKAABlIQAAXRIAABAgAAAmAAAACAAAAP//////////"/>
              </a:ext>
            </a:extLst>
          </p:cNvSpPr>
          <p:nvPr/>
        </p:nvSpPr>
        <p:spPr>
          <a:xfrm>
            <a:off x="4257675" y="1670050"/>
            <a:ext cx="1170940" cy="131508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9" name="ZoneTexte 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IZxX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2goAAAMAAABaGgAAewEAABAgAAAmAAAACAAAAP//////////"/>
              </a:ext>
            </a:extLst>
          </p:cNvSpPr>
          <p:nvPr/>
        </p:nvSpPr>
        <p:spPr>
          <a:xfrm>
            <a:off x="540000" y="0"/>
            <a:ext cx="504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Le lavoir d’Auvillar</a:t>
            </a:r>
            <a:endParaRPr lang="fr-fr" sz="1000" b="1" cap="none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8AAAAFAAAA/f///wEAAAAQAAAAGgAAAAAAAAAAAAAAAAAAAAgAAAD9////AwAAAAgAAAAAAAAAAAAAAGgBAAAAAAAACgAAAP3///8BAAAABQAAAAUAAAAAAAAAAAAAAAAAAAANAAAA/f///wIAAAACAAAAAQAAAAAAAAAAAAAAAAAAABEAAAD9////AQAAAAUAAAAFAAAAAAAAAAAAAAAAAAAAFAAAAP3///8CAAAAAgAAAAMAAAAAAAAAAAAAAAAAAAAYAAAA/f///wEAAAAFAAAABQAAAAAAAAAAAAAAAAAAABsAAAD9////AgAAAAIAAAAGAAAAAAAAAAAAAAAAAAAAHwAAAP3///8BAAAABQAAAAUAAAAAAAAAAAAAAAAAAAAiAAAA/f///wIAAAACAAAAAgAAAAAAAAAAAAAAAAAAACYAAAD9////AQAAAAUAAAAFAAAAAAAAAAAAAAAAAAAAKQAAAP3///8CAAAAAgAAAAgAAAAAAAAAAAAAAAAAAAAtAAAA/f///wEAAAAFAAAABQAAAAAAAAAAAAAAAAAAADAAAAD9////AgAAAAIAAAAJAAAAAAAAAAAAAAAAAAAANAAAAP////8BAAAAOAAAAAAAAAAAAAAAAAAAAAAAAAA="/>
      </p:ext>
    </p:ext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DYpwE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BwUAAPYAAAD+EQAAjQ8AABAAAAAmAAAACAAAAP//////////"/>
              </a:ext>
            </a:extLst>
          </p:cNvSpPr>
          <p:nvPr/>
        </p:nvSpPr>
        <p:spPr>
          <a:xfrm>
            <a:off x="1177544" y="282321"/>
            <a:ext cx="1386968" cy="1570864"/>
          </a:xfrm>
          <a:custGeom>
            <a:avLst/>
            <a:gdLst/>
            <a:ahLst/>
            <a:cxnLst/>
            <a:rect l="0" t="0" r="2107565" b="2371725"/>
            <a:pathLst>
              <a:path w="2107565" h="2371725">
                <a:moveTo>
                  <a:pt x="24506" y="1231748"/>
                </a:moveTo>
                <a:cubicBezTo>
                  <a:pt x="24506" y="894321"/>
                  <a:pt x="394405" y="1008200"/>
                  <a:pt x="612403" y="779002"/>
                </a:cubicBezTo>
                <a:cubicBezTo>
                  <a:pt x="809440" y="571841"/>
                  <a:pt x="934638" y="27838"/>
                  <a:pt x="1078288" y="13919"/>
                </a:cubicBezTo>
                <a:cubicBezTo>
                  <a:pt x="1221938" y="0"/>
                  <a:pt x="1277267" y="488324"/>
                  <a:pt x="1474304" y="695486"/>
                </a:cubicBezTo>
                <a:cubicBezTo>
                  <a:pt x="1692300" y="924686"/>
                  <a:pt x="2107565" y="865999"/>
                  <a:pt x="2107564" y="1203426"/>
                </a:cubicBezTo>
                <a:cubicBezTo>
                  <a:pt x="2107564" y="1540854"/>
                  <a:pt x="1663885" y="1455695"/>
                  <a:pt x="1445887" y="1684893"/>
                </a:cubicBezTo>
                <a:cubicBezTo>
                  <a:pt x="1248850" y="1892055"/>
                  <a:pt x="1344920" y="2371725"/>
                  <a:pt x="1078288" y="2364612"/>
                </a:cubicBezTo>
                <a:cubicBezTo>
                  <a:pt x="753323" y="2318257"/>
                  <a:pt x="809440" y="1821331"/>
                  <a:pt x="612403" y="1614169"/>
                </a:cubicBezTo>
                <a:cubicBezTo>
                  <a:pt x="394406" y="1384970"/>
                  <a:pt x="0" y="1547935"/>
                  <a:pt x="0" y="1210507"/>
                </a:cubicBezTo>
                <a:cubicBezTo>
                  <a:pt x="0" y="1210507"/>
                  <a:pt x="24506" y="1231749"/>
                  <a:pt x="24506" y="1231748"/>
                </a:cubicBezTo>
                <a:close/>
                <a:moveTo>
                  <a:pt x="187226" y="1210506"/>
                </a:moveTo>
                <a:cubicBezTo>
                  <a:pt x="187226" y="1752404"/>
                  <a:pt x="580681" y="2191700"/>
                  <a:pt x="1066034" y="2191701"/>
                </a:cubicBezTo>
                <a:cubicBezTo>
                  <a:pt x="1551386" y="2191701"/>
                  <a:pt x="1944842" y="1752406"/>
                  <a:pt x="1944843" y="1210508"/>
                </a:cubicBezTo>
                <a:cubicBezTo>
                  <a:pt x="1944843" y="668609"/>
                  <a:pt x="1551387" y="229314"/>
                  <a:pt x="1066034" y="229314"/>
                </a:cubicBezTo>
                <a:cubicBezTo>
                  <a:pt x="580682" y="229314"/>
                  <a:pt x="187225" y="668608"/>
                  <a:pt x="187225" y="1210507"/>
                </a:cubicBezTo>
                <a:cubicBezTo>
                  <a:pt x="187225" y="1210507"/>
                  <a:pt x="187226" y="1210506"/>
                  <a:pt x="187226" y="1210506"/>
                </a:cubicBezTo>
                <a:close/>
              </a:path>
            </a:pathLst>
          </a:cu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95" cap="none">
              <a:solidFill>
                <a:schemeClr val="tx1"/>
              </a:solidFill>
            </a:endParaRPr>
          </a:p>
        </p:txBody>
      </p:sp>
      <p:sp>
        <p:nvSpPr>
          <p:cNvPr id="3" name="Forme libr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qIgA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2hMAAPYAAADRIAAAjQ8AABAAAAAmAAAACAAAAP//////////"/>
              </a:ext>
            </a:extLst>
          </p:cNvSpPr>
          <p:nvPr/>
        </p:nvSpPr>
        <p:spPr>
          <a:xfrm>
            <a:off x="3587369" y="282321"/>
            <a:ext cx="1386968" cy="1570864"/>
          </a:xfrm>
          <a:custGeom>
            <a:avLst/>
            <a:gdLst/>
            <a:ahLst/>
            <a:cxnLst/>
            <a:rect l="0" t="0" r="2107565" b="2371725"/>
            <a:pathLst>
              <a:path w="2107565" h="2371725">
                <a:moveTo>
                  <a:pt x="24506" y="1231748"/>
                </a:moveTo>
                <a:cubicBezTo>
                  <a:pt x="24506" y="894321"/>
                  <a:pt x="394405" y="1008200"/>
                  <a:pt x="612403" y="779002"/>
                </a:cubicBezTo>
                <a:cubicBezTo>
                  <a:pt x="809440" y="571841"/>
                  <a:pt x="934638" y="27838"/>
                  <a:pt x="1078288" y="13919"/>
                </a:cubicBezTo>
                <a:cubicBezTo>
                  <a:pt x="1221938" y="0"/>
                  <a:pt x="1277267" y="488324"/>
                  <a:pt x="1474304" y="695486"/>
                </a:cubicBezTo>
                <a:cubicBezTo>
                  <a:pt x="1692300" y="924686"/>
                  <a:pt x="2107565" y="865999"/>
                  <a:pt x="2107564" y="1203426"/>
                </a:cubicBezTo>
                <a:cubicBezTo>
                  <a:pt x="2107564" y="1540854"/>
                  <a:pt x="1663885" y="1455695"/>
                  <a:pt x="1445887" y="1684893"/>
                </a:cubicBezTo>
                <a:cubicBezTo>
                  <a:pt x="1248850" y="1892055"/>
                  <a:pt x="1344920" y="2371725"/>
                  <a:pt x="1078288" y="2364612"/>
                </a:cubicBezTo>
                <a:cubicBezTo>
                  <a:pt x="753323" y="2318257"/>
                  <a:pt x="809440" y="1821331"/>
                  <a:pt x="612403" y="1614169"/>
                </a:cubicBezTo>
                <a:cubicBezTo>
                  <a:pt x="394406" y="1384970"/>
                  <a:pt x="0" y="1547935"/>
                  <a:pt x="0" y="1210507"/>
                </a:cubicBezTo>
                <a:cubicBezTo>
                  <a:pt x="0" y="1210507"/>
                  <a:pt x="24506" y="1231749"/>
                  <a:pt x="24506" y="1231748"/>
                </a:cubicBezTo>
                <a:close/>
                <a:moveTo>
                  <a:pt x="187226" y="1210506"/>
                </a:moveTo>
                <a:cubicBezTo>
                  <a:pt x="187226" y="1752404"/>
                  <a:pt x="580681" y="2191700"/>
                  <a:pt x="1066034" y="2191701"/>
                </a:cubicBezTo>
                <a:cubicBezTo>
                  <a:pt x="1551386" y="2191701"/>
                  <a:pt x="1944842" y="1752406"/>
                  <a:pt x="1944843" y="1210508"/>
                </a:cubicBezTo>
                <a:cubicBezTo>
                  <a:pt x="1944843" y="668609"/>
                  <a:pt x="1551387" y="229314"/>
                  <a:pt x="1066034" y="229314"/>
                </a:cubicBezTo>
                <a:cubicBezTo>
                  <a:pt x="580682" y="229314"/>
                  <a:pt x="187225" y="668608"/>
                  <a:pt x="187225" y="1210507"/>
                </a:cubicBezTo>
                <a:cubicBezTo>
                  <a:pt x="187225" y="1210507"/>
                  <a:pt x="187226" y="1210506"/>
                  <a:pt x="187226" y="1210506"/>
                </a:cubicBezTo>
                <a:close/>
              </a:path>
            </a:pathLst>
          </a:cu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95" cap="none">
              <a:solidFill>
                <a:schemeClr val="tx1"/>
              </a:solidFill>
            </a:endParaRPr>
          </a:p>
        </p:txBody>
      </p:sp>
      <p:sp>
        <p:nvSpPr>
          <p:cNvPr id="4" name="Forme libre 10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qIgA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CQgAAAoEAAA9DwAAJQwAABAAAAAmAAAACAAAAP//////////"/>
              </a:ext>
            </a:extLst>
          </p:cNvSpPr>
          <p:nvPr/>
        </p:nvSpPr>
        <p:spPr>
          <a:xfrm>
            <a:off x="1506373" y="604732"/>
            <a:ext cx="770584" cy="872702"/>
          </a:xfrm>
          <a:custGeom>
            <a:avLst/>
            <a:gdLst/>
            <a:ahLst/>
            <a:cxnLst/>
            <a:rect l="0" t="0" r="1170940" b="1317625"/>
            <a:pathLst>
              <a:path w="1170940" h="1317625">
                <a:moveTo>
                  <a:pt x="13615" y="684304"/>
                </a:moveTo>
                <a:cubicBezTo>
                  <a:pt x="13616" y="496845"/>
                  <a:pt x="219128" y="560111"/>
                  <a:pt x="340245" y="432779"/>
                </a:cubicBezTo>
                <a:cubicBezTo>
                  <a:pt x="449716" y="317689"/>
                  <a:pt x="519275" y="15465"/>
                  <a:pt x="599085" y="7732"/>
                </a:cubicBezTo>
                <a:cubicBezTo>
                  <a:pt x="678896" y="0"/>
                  <a:pt x="709636" y="271291"/>
                  <a:pt x="819107" y="386381"/>
                </a:cubicBezTo>
                <a:cubicBezTo>
                  <a:pt x="940224" y="513714"/>
                  <a:pt x="1170940" y="481110"/>
                  <a:pt x="1170940" y="668570"/>
                </a:cubicBezTo>
                <a:cubicBezTo>
                  <a:pt x="1170940" y="856030"/>
                  <a:pt x="924436" y="808719"/>
                  <a:pt x="803319" y="936052"/>
                </a:cubicBezTo>
                <a:cubicBezTo>
                  <a:pt x="693848" y="1051141"/>
                  <a:pt x="747223" y="1317625"/>
                  <a:pt x="599085" y="1313673"/>
                </a:cubicBezTo>
                <a:cubicBezTo>
                  <a:pt x="418538" y="1287920"/>
                  <a:pt x="449716" y="1011850"/>
                  <a:pt x="340245" y="896760"/>
                </a:cubicBezTo>
                <a:cubicBezTo>
                  <a:pt x="219128" y="769428"/>
                  <a:pt x="0" y="859964"/>
                  <a:pt x="0" y="672504"/>
                </a:cubicBezTo>
                <a:cubicBezTo>
                  <a:pt x="0" y="672503"/>
                  <a:pt x="13615" y="684305"/>
                  <a:pt x="13615" y="684304"/>
                </a:cubicBezTo>
                <a:close/>
                <a:moveTo>
                  <a:pt x="104021" y="672503"/>
                </a:moveTo>
                <a:cubicBezTo>
                  <a:pt x="104021" y="973558"/>
                  <a:pt x="322620" y="1217611"/>
                  <a:pt x="592277" y="1217611"/>
                </a:cubicBezTo>
                <a:cubicBezTo>
                  <a:pt x="861933" y="1217611"/>
                  <a:pt x="1080533" y="973559"/>
                  <a:pt x="1080533" y="672504"/>
                </a:cubicBezTo>
                <a:cubicBezTo>
                  <a:pt x="1080533" y="371449"/>
                  <a:pt x="861934" y="127397"/>
                  <a:pt x="592277" y="127397"/>
                </a:cubicBezTo>
                <a:cubicBezTo>
                  <a:pt x="322621" y="127396"/>
                  <a:pt x="104021" y="371449"/>
                  <a:pt x="104020" y="672503"/>
                </a:cubicBezTo>
                <a:cubicBezTo>
                  <a:pt x="104021" y="672503"/>
                  <a:pt x="104021" y="672503"/>
                  <a:pt x="104021" y="672503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95" cap="none">
              <a:solidFill>
                <a:schemeClr val="tx1"/>
              </a:solidFill>
            </a:endParaRPr>
          </a:p>
        </p:txBody>
      </p:sp>
      <p:sp>
        <p:nvSpPr>
          <p:cNvPr id="5" name="Forme libre 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3BYAAB0EAAAPHgAANwwAABAAAAAmAAAACAAAAP//////////"/>
              </a:ext>
            </a:extLst>
          </p:cNvSpPr>
          <p:nvPr/>
        </p:nvSpPr>
        <p:spPr>
          <a:xfrm>
            <a:off x="3916090" y="616689"/>
            <a:ext cx="770166" cy="872282"/>
          </a:xfrm>
          <a:custGeom>
            <a:avLst/>
            <a:gdLst/>
            <a:ahLst/>
            <a:cxnLst/>
            <a:rect l="0" t="0" r="1170305" b="1316990"/>
            <a:pathLst>
              <a:path w="1170305" h="1316990">
                <a:moveTo>
                  <a:pt x="13607" y="683975"/>
                </a:moveTo>
                <a:cubicBezTo>
                  <a:pt x="13608" y="496606"/>
                  <a:pt x="219008" y="559842"/>
                  <a:pt x="340060" y="432571"/>
                </a:cubicBezTo>
                <a:cubicBezTo>
                  <a:pt x="449472" y="317537"/>
                  <a:pt x="518993" y="15458"/>
                  <a:pt x="598760" y="7729"/>
                </a:cubicBezTo>
                <a:cubicBezTo>
                  <a:pt x="678527" y="0"/>
                  <a:pt x="709250" y="271161"/>
                  <a:pt x="818662" y="386195"/>
                </a:cubicBezTo>
                <a:cubicBezTo>
                  <a:pt x="939713" y="513467"/>
                  <a:pt x="1170305" y="480879"/>
                  <a:pt x="1170304" y="668248"/>
                </a:cubicBezTo>
                <a:cubicBezTo>
                  <a:pt x="1170304" y="855618"/>
                  <a:pt x="923934" y="808330"/>
                  <a:pt x="802883" y="935601"/>
                </a:cubicBezTo>
                <a:cubicBezTo>
                  <a:pt x="693471" y="1050635"/>
                  <a:pt x="746817" y="1316990"/>
                  <a:pt x="598760" y="1313041"/>
                </a:cubicBezTo>
                <a:cubicBezTo>
                  <a:pt x="418311" y="1287300"/>
                  <a:pt x="449472" y="1011363"/>
                  <a:pt x="340060" y="896329"/>
                </a:cubicBezTo>
                <a:cubicBezTo>
                  <a:pt x="219009" y="769057"/>
                  <a:pt x="0" y="859550"/>
                  <a:pt x="0" y="672180"/>
                </a:cubicBezTo>
                <a:cubicBezTo>
                  <a:pt x="0" y="672180"/>
                  <a:pt x="13607" y="683975"/>
                  <a:pt x="13607" y="683975"/>
                </a:cubicBezTo>
                <a:close/>
                <a:moveTo>
                  <a:pt x="103964" y="672179"/>
                </a:moveTo>
                <a:cubicBezTo>
                  <a:pt x="103964" y="973089"/>
                  <a:pt x="322445" y="1217025"/>
                  <a:pt x="591955" y="1217025"/>
                </a:cubicBezTo>
                <a:cubicBezTo>
                  <a:pt x="861466" y="1217025"/>
                  <a:pt x="1079947" y="973090"/>
                  <a:pt x="1079947" y="672181"/>
                </a:cubicBezTo>
                <a:cubicBezTo>
                  <a:pt x="1079947" y="371271"/>
                  <a:pt x="861466" y="127336"/>
                  <a:pt x="591956" y="127336"/>
                </a:cubicBezTo>
                <a:cubicBezTo>
                  <a:pt x="322445" y="127335"/>
                  <a:pt x="103964" y="371270"/>
                  <a:pt x="103963" y="672180"/>
                </a:cubicBezTo>
                <a:cubicBezTo>
                  <a:pt x="103964" y="672180"/>
                  <a:pt x="103964" y="672179"/>
                  <a:pt x="103964" y="672179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95" cap="none">
              <a:solidFill>
                <a:schemeClr val="tx1"/>
              </a:solidFill>
            </a:endParaRPr>
          </a:p>
        </p:txBody>
      </p:sp>
      <p:pic>
        <p:nvPicPr>
          <p:cNvPr id="6" name="Image 1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" name="ZoneTexte 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900000" y="1905"/>
            <a:ext cx="2526431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Place de la Halle aux grains</a:t>
            </a:r>
            <a:endParaRPr lang="fr-fr" sz="1000" b="1" cap="none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9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 animBg="1" advAuto="0"/>
      <p:bldP spid="5" grpId="1" animBg="1" advAuto="0"/>
      <p:bldP spid="6" grpId="0" animBg="1" advAuto="0"/>
      <p:bldP spid="7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oAAAAFAAAA/f///wEAAAATAAAACgAAAAAAAAAAAAAAAAAAAAkAAAD9////AQAAABMAAAAKAAAAAAAAAAAAAAAAAAAADQAAAP3///8DAAAACAAAAAAAAAAAAAAAmP7//wAAAAAPAAAA/f///wMAAAAIAAAAAAAAAAAAAACY/v//AAAAABIAAAD9////AgAAABMAAAAFAAAAAAAAAAAAAAAAAAAAFgAAAP3///8CAAAAEwAAAAUAAAAAAAAAAAAAAAAAAAAaAAAA/f///wIAAAATAAAABQAAAAAAAAAAAAAAAAAAAB4AAAD9////AgAAABMAAAAFAAAAAAAAAAAAAAAAAAAAIgAAAP3///8BAAAABgAAABAAAAAAAAAAAAAAAAAAAAAlAAAA/////wEAAAA4AAAAAAAAAAAAAAAAAAAAAAAAAA=="/>
      </p:ext>
    </p:ext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3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" y="0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riangle isocèle 2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gAAAA0AAAAAVQAAACoAAABVAAAAKgAAAAAAAAABAAAAAAAAAAEAAABQAAAAAAAAAAAA4D8AAAAAAADgPwAAAAAAAOA/AAAAAAAA4D8AAAAAAADgPwAAAAAAAOA/AAAAAAAA4D8AAAAAAADgPwAAAAAAAOA/AAAAAAAA4D8CAAAAjAAAAAEAAAACAAAARHLEDP///wgAAAAAAAAAACswIWgEblFOpzNkTxR4PcQ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vwkAALr////8FAAAZA0AABAAAAAmAAAACAAAAP//////////"/>
              </a:ext>
            </a:extLst>
          </p:cNvSpPr>
          <p:nvPr/>
        </p:nvSpPr>
        <p:spPr>
          <a:xfrm rot="2150332">
            <a:off x="1584325" y="-44450"/>
            <a:ext cx="1826895" cy="2221230"/>
          </a:xfrm>
          <a:prstGeom prst="triangle">
            <a:avLst>
              <a:gd name="adj" fmla="val 5000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200" cap="none"/>
          </a:p>
        </p:txBody>
      </p:sp>
      <p:sp>
        <p:nvSpPr>
          <p:cNvPr id="4" name="Triangle isocèl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gAAAA0AAAAAVQAAACoAAABVAAAAKgAAAAAAAAABAAAAAAAAAAEAAABQAAAAAAAAAAAA4D8AAAAAAADgPwAAAAAAAOA/AAAAAAAA4D8AAAAAAADgPwAAAAAAAOA/AAAAAAAA4D8AAAAAAADgPwAAAAAAAOA/AAAAAAAA4D8CAAAAjAAAAAEAAAACAAAARHLEDP///wgAAAAAAAAAACswIWgEblFOpzNkTxR4PcQ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mQ4AAPkBAADWGQAApA8AABAAAAAmAAAACAAAAP//////////"/>
              </a:ext>
            </a:extLst>
          </p:cNvSpPr>
          <p:nvPr/>
        </p:nvSpPr>
        <p:spPr>
          <a:xfrm rot="2150332">
            <a:off x="2372995" y="320675"/>
            <a:ext cx="1826895" cy="2221865"/>
          </a:xfrm>
          <a:prstGeom prst="triangle">
            <a:avLst>
              <a:gd name="adj" fmla="val 5000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200" cap="none"/>
          </a:p>
        </p:txBody>
      </p:sp>
      <p:sp>
        <p:nvSpPr>
          <p:cNvPr id="5" name="Triangle isocèl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gAAAA0AAAAAVQAAACoAAABVAAAAKgAAAAAAAAABAAAAAAAAAAEAAABQAAAAAAAAAAAA4D8AAAAAAADgPwAAAAAAAOA/AAAAAAAA4D8AAAAAAADgPwAAAAAAAOA/AAAAAAAA4D8AAAAAAADgPwAAAAAAAOA/AAAAAAAA4D8CAAAAjAAAAAEAAAACAAAARHLEDP///wgAAAAAAAAAACswIWgEblFOpzNkTxR4PcQ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BBMAAOoDAABBHgAAlREAABAAAAAmAAAACAAAAP//////////"/>
              </a:ext>
            </a:extLst>
          </p:cNvSpPr>
          <p:nvPr/>
        </p:nvSpPr>
        <p:spPr>
          <a:xfrm rot="2150332">
            <a:off x="3091180" y="636270"/>
            <a:ext cx="1826895" cy="2221865"/>
          </a:xfrm>
          <a:prstGeom prst="triangle">
            <a:avLst>
              <a:gd name="adj" fmla="val 5000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200" cap="none"/>
          </a:p>
        </p:txBody>
      </p:sp>
      <p:sp>
        <p:nvSpPr>
          <p:cNvPr id="6" name="ZoneText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cAAAMAAACtHQAAewEAABAgAAAmAAAACAAAAP//////////"/>
              </a:ext>
            </a:extLst>
          </p:cNvSpPr>
          <p:nvPr/>
        </p:nvSpPr>
        <p:spPr>
          <a:xfrm>
            <a:off x="1224280" y="1905"/>
            <a:ext cx="3599815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La Halle aux grains</a:t>
            </a:r>
            <a:endParaRPr lang="fr-fr" sz="1000" b="1" cap="none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 animBg="1"/>
      <p:bldP spid="5" grpId="0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UAAAAFAAAA/f///wEAAAANAAAAIAAAAAAAAAAAAAAAAAAAAAgAAAD9////AgAAAAIAAAADAAAAAAAAAAAAAAAAAAAADAAAAP3///8CAAAAAgAAAAMAAAAAAAAAAAAAAAAAAAAQAAAA/f///wIAAAACAAAAAwAAAAAAAAAAAAAAAAAAABQAAAD/////AQAAADgAAAAAAAAAAAAAAAAAAAAAAAAA"/>
      </p:ext>
    </p:ext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" y="0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6" descr="La tête dans les nuages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XQAAAC4AAABdAAAALgAAAAAAAAABAAAAAAAAAAEAAABQAAAAAAAAAAAA4D8AAAAAAADgPwAAAAAAAOA/AAAAAAAA4D8AAAAAAADgPwAAAAAAAOA/AAAAAAAA4D8AAAAAAADgPwAAAAAAAOA/AAAAAAAA4D8CAAAAjAAAAAEAAAACAAAA////AP///wgAAAAAAAAAANOm6E7r7zZFsoc+5TzNotw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sFBAk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0goAANIIAABOFAAA7g8AABAgAAAmAAAACAAAAP//////////"/>
              </a:ext>
            </a:extLst>
          </p:cNvSpPr>
          <p:nvPr/>
        </p:nvSpPr>
        <p:spPr>
          <a:xfrm>
            <a:off x="1205691" y="1423556"/>
            <a:ext cx="1541780" cy="1155700"/>
          </a:xfrm>
          <a:custGeom>
            <a:avLst/>
            <a:gdLst/>
            <a:ahLst/>
            <a:cxnLst/>
            <a:rect l="0" t="0" r="1541780" b="1155700"/>
            <a:pathLst>
              <a:path w="1541780" h="1155700">
                <a:moveTo>
                  <a:pt x="0" y="577850"/>
                </a:moveTo>
                <a:cubicBezTo>
                  <a:pt x="0" y="258695"/>
                  <a:pt x="345116" y="0"/>
                  <a:pt x="770890" y="0"/>
                </a:cubicBezTo>
                <a:cubicBezTo>
                  <a:pt x="1196664" y="0"/>
                  <a:pt x="1541780" y="258695"/>
                  <a:pt x="1541780" y="577850"/>
                </a:cubicBezTo>
                <a:cubicBezTo>
                  <a:pt x="1541780" y="897005"/>
                  <a:pt x="1196664" y="1155700"/>
                  <a:pt x="770890" y="1155700"/>
                </a:cubicBezTo>
                <a:cubicBezTo>
                  <a:pt x="345116" y="1155700"/>
                  <a:pt x="0" y="897005"/>
                  <a:pt x="0" y="577850"/>
                </a:cubicBezTo>
                <a:close/>
                <a:moveTo>
                  <a:pt x="385445" y="577850"/>
                </a:moveTo>
                <a:cubicBezTo>
                  <a:pt x="385445" y="737401"/>
                  <a:pt x="558039" y="866775"/>
                  <a:pt x="770890" y="866775"/>
                </a:cubicBezTo>
                <a:cubicBezTo>
                  <a:pt x="983741" y="866775"/>
                  <a:pt x="1156335" y="737401"/>
                  <a:pt x="1156335" y="577850"/>
                </a:cubicBezTo>
                <a:cubicBezTo>
                  <a:pt x="1156335" y="418299"/>
                  <a:pt x="983741" y="288925"/>
                  <a:pt x="770890" y="288925"/>
                </a:cubicBezTo>
                <a:cubicBezTo>
                  <a:pt x="558039" y="288925"/>
                  <a:pt x="385445" y="418299"/>
                  <a:pt x="385445" y="57785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/>
          <a:p>
            <a:pPr>
              <a:defRPr lang="en-us"/>
            </a:pPr>
            <a:endParaRPr lang="fr-fr" sz="900" cap="none"/>
          </a:p>
        </p:txBody>
      </p:sp>
      <p:sp>
        <p:nvSpPr>
          <p:cNvPr id="4" name="AutoShape 7" descr="La tête dans les nuages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XQAAAC4AAABdAAAALgAAAAAAAAABAAAAAAAAAAEAAABQAAAAAAAAAAAA4D8AAAAAAADgPwAAAAAAAOA/AAAAAAAA4D8AAAAAAADgPwAAAAAAAOA/AAAAAAAA4D8AAAAAAADgPwAAAAAAAOA/AAAAAAAA4D8CAAAAjAAAAAEAAAACAAAA////AP///wgAAAAAAAAAANOm6E7r7zZFsoc+5TzNotw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UJ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rRYAAGEKAAApIAAAfREAABAgAAAmAAAACAAAAP//////////"/>
              </a:ext>
            </a:extLst>
          </p:cNvSpPr>
          <p:nvPr/>
        </p:nvSpPr>
        <p:spPr>
          <a:xfrm>
            <a:off x="3446979" y="1971700"/>
            <a:ext cx="1606315" cy="1261488"/>
          </a:xfrm>
          <a:custGeom>
            <a:avLst/>
            <a:gdLst/>
            <a:ahLst/>
            <a:cxnLst/>
            <a:rect l="0" t="0" r="1541780" b="1155700"/>
            <a:pathLst>
              <a:path w="1541780" h="1155700">
                <a:moveTo>
                  <a:pt x="0" y="577850"/>
                </a:moveTo>
                <a:cubicBezTo>
                  <a:pt x="0" y="258695"/>
                  <a:pt x="345116" y="0"/>
                  <a:pt x="770890" y="0"/>
                </a:cubicBezTo>
                <a:cubicBezTo>
                  <a:pt x="1196664" y="0"/>
                  <a:pt x="1541780" y="258695"/>
                  <a:pt x="1541780" y="577850"/>
                </a:cubicBezTo>
                <a:cubicBezTo>
                  <a:pt x="1541780" y="897005"/>
                  <a:pt x="1196664" y="1155700"/>
                  <a:pt x="770890" y="1155700"/>
                </a:cubicBezTo>
                <a:cubicBezTo>
                  <a:pt x="345116" y="1155700"/>
                  <a:pt x="0" y="897005"/>
                  <a:pt x="0" y="577850"/>
                </a:cubicBezTo>
                <a:close/>
                <a:moveTo>
                  <a:pt x="176234" y="577850"/>
                </a:moveTo>
                <a:cubicBezTo>
                  <a:pt x="176234" y="824025"/>
                  <a:pt x="442477" y="1023597"/>
                  <a:pt x="770890" y="1023597"/>
                </a:cubicBezTo>
                <a:cubicBezTo>
                  <a:pt x="1099303" y="1023597"/>
                  <a:pt x="1365546" y="824025"/>
                  <a:pt x="1365546" y="577850"/>
                </a:cubicBezTo>
                <a:cubicBezTo>
                  <a:pt x="1365546" y="331675"/>
                  <a:pt x="1099303" y="132103"/>
                  <a:pt x="770890" y="132103"/>
                </a:cubicBezTo>
                <a:cubicBezTo>
                  <a:pt x="442477" y="132103"/>
                  <a:pt x="176234" y="331675"/>
                  <a:pt x="176234" y="577850"/>
                </a:cubicBez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/>
          <a:p>
            <a:pPr>
              <a:defRPr lang="en-us"/>
            </a:pPr>
            <a:endParaRPr lang="fr-fr" sz="900" cap="none"/>
          </a:p>
        </p:txBody>
      </p:sp>
      <p:sp>
        <p:nvSpPr>
          <p:cNvPr id="5" name="AutoShape 8" descr="La tête dans les nuages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XQAAAC4AAABdAAAALgAAAAAAAAABAAAAAAAAAAEAAABQAAAAAAAAAAAA4D8AAAAAAADgPwAAAAAAAOA/AAAAAAAA4D8AAAAAAADgPwAAAAAAAOA/AAAAAAAA4D8AAAAAAADgPwAAAAAAAOA/AAAAAAAA4D8CAAAAjAAAAAEAAAACAAAA////AP///wgAAAAAAAAAAO99lRGdX5JFh68bOFESr8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iBIAALQDAACIGgAAtAkAABAgAAAmAAAACAAAAP//////////"/>
              </a:ext>
            </a:extLst>
          </p:cNvSpPr>
          <p:nvPr/>
        </p:nvSpPr>
        <p:spPr>
          <a:xfrm>
            <a:off x="2652221" y="448196"/>
            <a:ext cx="1300480" cy="975360"/>
          </a:xfrm>
          <a:custGeom>
            <a:avLst/>
            <a:gdLst/>
            <a:ahLst/>
            <a:cxnLst/>
            <a:rect l="0" t="0" r="1300480" b="975360"/>
            <a:pathLst>
              <a:path w="1300480" h="975360">
                <a:moveTo>
                  <a:pt x="0" y="487680"/>
                </a:moveTo>
                <a:cubicBezTo>
                  <a:pt x="0" y="218327"/>
                  <a:pt x="291103" y="0"/>
                  <a:pt x="650240" y="0"/>
                </a:cubicBezTo>
                <a:cubicBezTo>
                  <a:pt x="1009377" y="0"/>
                  <a:pt x="1300480" y="218327"/>
                  <a:pt x="1300480" y="487680"/>
                </a:cubicBezTo>
                <a:cubicBezTo>
                  <a:pt x="1300480" y="757033"/>
                  <a:pt x="1009377" y="975360"/>
                  <a:pt x="650240" y="975360"/>
                </a:cubicBezTo>
                <a:cubicBezTo>
                  <a:pt x="291103" y="975360"/>
                  <a:pt x="0" y="757033"/>
                  <a:pt x="0" y="487680"/>
                </a:cubicBezTo>
                <a:close/>
                <a:moveTo>
                  <a:pt x="325120" y="487680"/>
                </a:moveTo>
                <a:cubicBezTo>
                  <a:pt x="325120" y="622334"/>
                  <a:pt x="470702" y="731520"/>
                  <a:pt x="650240" y="731520"/>
                </a:cubicBezTo>
                <a:cubicBezTo>
                  <a:pt x="829778" y="731520"/>
                  <a:pt x="975360" y="622334"/>
                  <a:pt x="975360" y="487680"/>
                </a:cubicBezTo>
                <a:cubicBezTo>
                  <a:pt x="975360" y="353026"/>
                  <a:pt x="829778" y="243840"/>
                  <a:pt x="650240" y="243840"/>
                </a:cubicBezTo>
                <a:cubicBezTo>
                  <a:pt x="470702" y="243840"/>
                  <a:pt x="325120" y="353026"/>
                  <a:pt x="325120" y="487680"/>
                </a:cubicBez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/>
          <a:p>
            <a:pPr>
              <a:defRPr lang="en-us"/>
            </a:pPr>
            <a:endParaRPr lang="fr-fr" sz="900" cap="none"/>
          </a:p>
        </p:txBody>
      </p:sp>
      <p:sp>
        <p:nvSpPr>
          <p:cNvPr id="6" name="ZoneText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QgAAAAAAAAIJQAAeQEAABAgAAAmAAAACAAAAP//////////"/>
              </a:ext>
            </a:extLst>
          </p:cNvSpPr>
          <p:nvPr/>
        </p:nvSpPr>
        <p:spPr>
          <a:xfrm>
            <a:off x="1440000" y="-1"/>
            <a:ext cx="324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solidFill>
                  <a:srgbClr val="FFFF00"/>
                </a:solidFill>
                <a:latin typeface="Script12 BT" pitchFamily="1" charset="0"/>
              </a:rPr>
              <a:t>L’intérieur de la Halle aux grains</a:t>
            </a:r>
            <a:endParaRPr lang="fr-fr" sz="1000" b="1" cap="none" dirty="0">
              <a:solidFill>
                <a:srgbClr val="FFFF00"/>
              </a:solidFill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3" grpId="2" animBg="1"/>
      <p:bldP spid="4" grpId="0" animBg="1"/>
      <p:bldP spid="5" grpId="0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cAAAAFAAAA/f///wEAAAAUAAAAAAAAAAAAAAAAAAAAAAAAAAgAAAD9////AgAAAAwAAAAEAAAAAAAAAAAAAAAAAAAACwAAAP3///8DAAAACAAAAAAAAAAAAAAAaAEAAAAAAAANAAAA/f///wIAAAAMAAAABAAAAAAAAAAAAAAAAAAAABAAAAD9////AwAAAAgAAAAAAAAAAAAAAGgBAAAAAAAAEgAAAP3///8CAAAADAAAAAQAAAAAAAAAAAAAAAAAAAAVAAAA/////wEAAAA4AAAAAAAAAAAAAAAAAAAAAAAAAA=="/>
      </p:ext>
    </p:ext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J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" y="0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Ellipse 2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RHLEDP///wgAAAAAAAAAAGrHEinIHcRBpYe6XyGWPxo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swQAAFkAAACBDgAANwwAABAAAAAmAAAACAAAAP//////////"/>
              </a:ext>
            </a:extLst>
          </p:cNvSpPr>
          <p:nvPr/>
        </p:nvSpPr>
        <p:spPr>
          <a:xfrm>
            <a:off x="763905" y="143844"/>
            <a:ext cx="1593850" cy="192913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200" cap="none"/>
          </a:p>
        </p:txBody>
      </p:sp>
      <p:sp>
        <p:nvSpPr>
          <p:cNvPr id="4" name="Ellips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RHLEDP///wgAAAAAAAAAAGrHEinIHcRBpYe6XyGWPxo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+xYAAD0AAADIIAAAGwwAABAAAAAmAAAACAAAAP//////////"/>
              </a:ext>
            </a:extLst>
          </p:cNvSpPr>
          <p:nvPr/>
        </p:nvSpPr>
        <p:spPr>
          <a:xfrm>
            <a:off x="3735705" y="172297"/>
            <a:ext cx="1593215" cy="192913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200" cap="none"/>
          </a:p>
        </p:txBody>
      </p:sp>
      <p:sp>
        <p:nvSpPr>
          <p:cNvPr id="5" name="Ellips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RHLEDP///wgAAAAAAAAAAGrHEinIHcRBpYe6XyGWPxo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6w0AAMMIAAC5FwAAohQAABAAAAAmAAAACAAAAP//////////"/>
              </a:ext>
            </a:extLst>
          </p:cNvSpPr>
          <p:nvPr/>
        </p:nvSpPr>
        <p:spPr>
          <a:xfrm>
            <a:off x="2262505" y="1424305"/>
            <a:ext cx="1593850" cy="192976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200" cap="none"/>
          </a:p>
        </p:txBody>
      </p:sp>
      <p:sp>
        <p:nvSpPr>
          <p:cNvPr id="6" name="ZoneText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AAAAAFHQAAeQEAABAgAAAmAAAACAAAAP//////////"/>
              </a:ext>
            </a:extLst>
          </p:cNvSpPr>
          <p:nvPr/>
        </p:nvSpPr>
        <p:spPr>
          <a:xfrm>
            <a:off x="1440180" y="-1"/>
            <a:ext cx="3277235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solidFill>
                  <a:schemeClr val="bg1"/>
                </a:solidFill>
                <a:latin typeface="Script12 BT" pitchFamily="1" charset="0"/>
              </a:rPr>
              <a:t>L’entrée du passage voûté place de la Halle </a:t>
            </a:r>
            <a:endParaRPr lang="fr-fr" sz="1000" b="1" cap="none" dirty="0">
              <a:solidFill>
                <a:schemeClr val="bg1"/>
              </a:solidFill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0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4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7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 animBg="1"/>
      <p:bldP spid="5" grpId="0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UAAAAFAAAA/f///wEAAAAGAAAAIAAAAAAAAAAAAAAAAAAAAAgAAAD9////AgAAAAwAAAAEAAAAAAAAAAAAAAAAAAAACwAAAP3///8CAAAADAAAAAQAAAAAAAAAAAAAAAAAAAAOAAAA/f///wIAAAAMAAAABAAAAAAAAAAAAAAAAAAAABEAAAD/////AQAAADgAAAAAAAAAAAAAAAAAAAAAAAAA"/>
      </p:ext>
    </p:ext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sange 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PsxQB2zwudIm9RMPBxHrcs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A3AAAAMgAAAAAAAABkAAAAAAAAAH9/fwAKAAAAIgAAABgAAAAKAAAAo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4wEAAB8AAADrDAAAFg0AABAAAAAmAAAACAAAAP//////////"/>
              </a:ext>
            </a:extLst>
          </p:cNvSpPr>
          <p:nvPr/>
        </p:nvSpPr>
        <p:spPr>
          <a:xfrm>
            <a:off x="396000" y="19685"/>
            <a:ext cx="1764000" cy="2107565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55000" dir="5400000" sy="-100000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sp>
        <p:nvSpPr>
          <p:cNvPr id="3" name="Losang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PsxQB2zwudIm9RMPBxHrcs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A3AAAAMgAAAAAAAABkAAAAAAAAAH9/fwAKAAAAIgAAABgAAAAKAAAAo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gBgAAB8AAACJIwAAFg0AABAAAAAmAAAACAAAAP//////////"/>
              </a:ext>
            </a:extLst>
          </p:cNvSpPr>
          <p:nvPr/>
        </p:nvSpPr>
        <p:spPr>
          <a:xfrm>
            <a:off x="3985200" y="19685"/>
            <a:ext cx="1793875" cy="2107565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55000" dir="5400000" sy="-100000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sp>
        <p:nvSpPr>
          <p:cNvPr id="4" name="Losang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PsxQB2zwudIm9RMPBxHrcs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A3AAAAMgAAAAAAAABkAAAAAAAAAH9/fwAKAAAAIgAAABgAAAAKAAAAo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eA0AAB8AAACAGAAAFg0AABAAAAAmAAAACAAAAP//////////"/>
              </a:ext>
            </a:extLst>
          </p:cNvSpPr>
          <p:nvPr/>
        </p:nvSpPr>
        <p:spPr>
          <a:xfrm>
            <a:off x="2189480" y="19685"/>
            <a:ext cx="1793240" cy="2107565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55000" dir="5400000" sy="-100000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pic>
        <p:nvPicPr>
          <p:cNvPr id="5" name="Image 1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wsLB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128" cy="344475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ZoneText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wgAAAIAAACRHAAAewEAABAgAAAmAAAACAAAAP//////////"/>
              </a:ext>
            </a:extLst>
          </p:cNvSpPr>
          <p:nvPr/>
        </p:nvSpPr>
        <p:spPr>
          <a:xfrm>
            <a:off x="1260000" y="1269"/>
            <a:ext cx="3574701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cript12 BT" pitchFamily="1" charset="0"/>
              </a:rPr>
              <a:t>La statue de pèlerin de St-Jacques de Compostelle</a:t>
            </a:r>
            <a:endParaRPr lang="fr-fr" sz="1000" b="1" cap="none" dirty="0">
              <a:solidFill>
                <a:schemeClr val="tx1">
                  <a:lumMod val="95000"/>
                  <a:lumOff val="5000"/>
                </a:schemeClr>
              </a:solidFill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25" accel="50000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25" accel="50000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250" decel="5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125" accel="50000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25" accel="50000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250" decel="5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125" accel="50000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25" accel="50000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250" decel="5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5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8" dur="2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9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3" dur="2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4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8" dur="2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9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6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6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 animBg="1" advAuto="0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EAAAAZAAAAAAAAAAAAAAAAAAAAAAAAAA8AAAD9////AQAAABkAAAAAAAAAAAAAAAAAAAAAAAAAGQAAAP3///8BAAAAGQAAAAAAAAAAAAAAAAAAAAAAAAAkAAAA/f///wIAAAA0AAAAAAAAAAAAAAAAAAAAAAAAACkAAAD9////AgAAADQAAAAAAAAAAAAAAAAAAAAAAAAALgAAAP3///8CAAAANAAAAAAAAAAAAAAAAAAAAAAAAAAzAAAA/f///wEAAAANAAAAEAAAAAAAAAAAAAAAAAAAADYAAAD/////AQAAADgAAAAAAAAAAAAAAAAAAAAAAAAA"/>
      </p:ext>
    </p:ext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2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" y="0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Pictur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EAAAACAAAA////AP///wgAAAAAAAAAAIGfk2v31XNPsJ37e2JnsEM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BAAAAAAAAAAAAAAAAAAAAAAAAABAnAAAQJwAAAAAAAAAAAAAAAAAAAAAAAAAAAAAAAAAAAAAAAAAAAAAUAAAAAAAAAMDA/wAAAAAAAAAAAAA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LwEAABdBQAA1BUAAPwOAAAQAAAAJgAAAAgAAAD//////////w=="/>
              </a:ext>
            </a:extLst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33354">
            <a:off x="769655" y="871855"/>
            <a:ext cx="2778689" cy="1564004"/>
          </a:xfrm>
          <a:prstGeom prst="rect">
            <a:avLst/>
          </a:prstGeom>
          <a:blipFill rotWithShape="1">
            <a:blip r:embed="rId3"/>
            <a:srcRect/>
            <a:stretch/>
          </a:blipFill>
          <a:ln>
            <a:noFill/>
          </a:ln>
          <a:effectLst/>
        </p:spPr>
      </p:pic>
      <p:pic>
        <p:nvPicPr>
          <p:cNvPr id="4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EAAAACAAAA////AP///wgAAAAAAAAAAIGfk2v31XNPsJ37e2JnsEM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BAAAAAAAAAAAAAAAAAAAAAAAAABAnAAAQJwAAAAAAAAAAAAAAAAAAAAAAAAAAAAAAAAAAAAAAAAAAAAAUAAAAAAAAAMDA/wAAAAAAAAAAAAA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GAQAACPBQAAdyEAAC4PAAAQAAAAJgAAAAgAAAD//////////w=="/>
              </a:ext>
            </a:extLst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3582">
            <a:off x="2661920" y="903764"/>
            <a:ext cx="2778124" cy="1563687"/>
          </a:xfrm>
          <a:prstGeom prst="rect">
            <a:avLst/>
          </a:prstGeom>
          <a:blipFill rotWithShape="1">
            <a:blip r:embed="rId3"/>
            <a:srcRect/>
            <a:stretch/>
          </a:blipFill>
          <a:ln>
            <a:noFill/>
          </a:ln>
          <a:effectLst/>
        </p:spPr>
      </p:pic>
      <p:sp>
        <p:nvSpPr>
          <p:cNvPr id="5" name="ZoneText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962436" y="0"/>
            <a:ext cx="3253066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>
              <a:defRPr lang="en-us"/>
            </a:pPr>
            <a:r>
              <a:rPr lang="fr-FR" sz="1000" b="1" dirty="0">
                <a:latin typeface="Script12 BT" pitchFamily="1" charset="0"/>
              </a:rPr>
              <a:t>Maisons à arcades de la place de la Halle</a:t>
            </a:r>
            <a:endParaRPr lang="fr-fr" sz="1000" b="1" cap="none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 advAuto="0"/>
      <p:bldP spid="4" grpId="0" animBg="1" advAuto="0"/>
      <p:bldP spid="5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QAAAAFAAAA/f///wIAAAARAAAACAAAAAAAAAAAAAAAAAAAAAsAAAD9////AgAAABEAAAACAAAAAAAAAAAAAAAAAAAAEQAAAP3///8BAAAAAwAAAAUAAAAAAAAAAAAAAAAAAAAUAAAA/////wEAAAA4AAAAAAAAAAAAAAAAAAAAAAAAAA=="/>
      </p:ext>
    </p:ext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K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" y="0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5" descr="bb674d7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OAEAAA0AAAAAVQAAACoAAABVAAAAKgAAAAAAAAABAAAAAAAAAAEAAABQAAAAAAAAAAAA4D8AAAAAAADgPwAAAAAAAOA/AAAAAAAA4D8AAAAAAADgPwAAAAAAAOA/AAAAAAAA4D8AAAAAAADgPwAAAAAAAOA/AAAAAAAA4D8CAAAAjAAAAAEAAAACAAAA////AP///wgAAAAAAAAAAHP9TGcKhI5MjT/ULMnFy0E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kAoAAPsBAADkFQAABw0AABAgAAAmAAAACAAAAP//////////"/>
              </a:ext>
            </a:extLst>
          </p:cNvSpPr>
          <p:nvPr/>
        </p:nvSpPr>
        <p:spPr>
          <a:xfrm>
            <a:off x="1717040" y="321945"/>
            <a:ext cx="1841500" cy="1795780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4" name="AutoShape 6" descr="bb674d7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OAEAAA0AAAAAVQAAACoAAABVAAAAKgAAAAAAAAABAAAAAAAAAAEAAABQAAAAAAAAAAAA4D8AAAAAAADgPwAAAAAAAOA/AAAAAAAA4D8AAAAAAADgPwAAAAAAAOA/AAAAAAAA4D8AAAAAAADgPwAAAAAAAOA/AAAAAAAA4D8CAAAAjAAAAAEAAAACAAAA////AP///wgAAAAAAAAAAHP9TGcKhI5MjT/ULMnFy0E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dhAAAKQCAACNGwAA1Q0AABAgAAAmAAAACAAAAP//////////"/>
              </a:ext>
            </a:extLst>
          </p:cNvSpPr>
          <p:nvPr/>
        </p:nvSpPr>
        <p:spPr>
          <a:xfrm>
            <a:off x="2675890" y="429260"/>
            <a:ext cx="1802765" cy="1819275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5" name="AutoShape 7" descr="bb674d7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OAEAAA0AAAAAVQAAACoAAABVAAAAKgAAAAAAAAABAAAAAAAAAAEAAABQAAAAAAAAAAAA4D8AAAAAAADgPwAAAAAAAOA/AAAAAAAA4D8AAAAAAADgPwAAAAAAAOA/AAAAAAAA4D8AAAAAAADgPwAAAAAAAOA/AAAAAAAA4D8CAAAAjAAAAAEAAAACAAAA////AP///wgAAAAAAAAAAHP9TGcKhI5MjT/ULMnFy0E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GAoAAJwIAAC2FAAAqBMAABAgAAAmAAAACAAAAP//////////"/>
              </a:ext>
            </a:extLst>
          </p:cNvSpPr>
          <p:nvPr/>
        </p:nvSpPr>
        <p:spPr>
          <a:xfrm>
            <a:off x="1640840" y="1399540"/>
            <a:ext cx="1725930" cy="1795780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6" name="AutoShape 10" descr="bb674d7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OAEAAA0AAAAAVQAAACoAAABVAAAAKgAAAAAAAAABAAAAAAAAAAEAAABQAAAAAAAAAAAA4D8AAAAAAADgPwAAAAAAAOA/AAAAAAAA4D8AAAAAAADgPwAAAAAAAOA/AAAAAAAA4D8AAAAAAADgPwAAAAAAAOA/AAAAAAAA4D8CAAAAjAAAAAEAAAACAAAA////AP///wgAAAAAAAAAAHP9TGcKhI5MjT/ULMnFy0E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KxEAAE8JAABDHAAAWxQAABAgAAAmAAAACAAAAP//////////"/>
              </a:ext>
            </a:extLst>
          </p:cNvSpPr>
          <p:nvPr/>
        </p:nvSpPr>
        <p:spPr>
          <a:xfrm>
            <a:off x="2790825" y="1513205"/>
            <a:ext cx="1803400" cy="1795780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8" name="ZoneTexte 5">
            <a:extLst>
              <a:ext uri="{FF2B5EF4-FFF2-40B4-BE49-F238E27FC236}">
                <a16:creationId xmlns:a16="http://schemas.microsoft.com/office/drawing/2014/main" id="{1CAD073A-57E8-4CA7-8D9B-3B66A681B2C0}"/>
              </a:ext>
            </a:extLst>
          </p:cNvPr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RAJe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cAAAMAAACtHQAAewEAABAgAAAmAAAACAAAAP//////////"/>
              </a:ext>
            </a:extLst>
          </p:cNvSpPr>
          <p:nvPr/>
        </p:nvSpPr>
        <p:spPr>
          <a:xfrm>
            <a:off x="1080000" y="0"/>
            <a:ext cx="3951726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cript12 BT" pitchFamily="1" charset="0"/>
              </a:rPr>
              <a:t>La mairie sur la place de la Halle</a:t>
            </a:r>
            <a:endParaRPr lang="fr-fr" sz="1000" b="1" cap="none" dirty="0">
              <a:solidFill>
                <a:schemeClr val="tx1">
                  <a:lumMod val="95000"/>
                  <a:lumOff val="5000"/>
                </a:schemeClr>
              </a:solidFill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sAAAAFAAAA/f///wEAAAAGAAAAIAAAAAAAAAAAAAAAAAAAAAgAAAD9////AgAAAAIAAAAGAAAAAAAAAAAAAAAAAAAADAAAAP3///8BAAAABgAAACAAAAAAAAAAAAAAAAAAAAAPAAAA/f///wIAAAACAAAADAAAAAAAAAAAAAAAAAAAABMAAAD9////AQAAAAYAAAAgAAAAAAAAAAAAAAAAAAAAFgAAAP3///8CAAAAAgAAAAMAAAAAAAAAAAAAAAAAAAAaAAAA/f///wEAAAAGAAAAIAAAAAAAAAAAAAAAAAAAAB0AAAD9////AgAAAAIAAAAJAAAAAAAAAAAAAAAAAAAAIQAAAP3///8BAAAACAAAABAAAAAAAAAAAAAAAAAAAAAkAAAA/v///wEAAAA4AAAAAAAAAAAAAAAAAAAAAAAAACwAAAD/////AQAAADgAAAAAAAAAAAAAAAAAAAAAAAAA"/>
      </p:ext>
    </p:ext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" y="0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11" descr="mimosa-plante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KB7VbWNLzFPhkMMCbQGrIwBAAAAeAAAAAEAAABAAAAAAAAAAAAAAABaAAAAAAAAAAAAAAAAAAAAAAAAAAAAAAAAAAAAAAAAAAAAAAAAAAAAAAAAAAAAAAAAAAAAAAAAAAAAAAAAAAAAAAAAAAAAAAAAAAAAFAAAADwAAAABAAAAAAAAAP//AACHAAAAAwAAABQAAAAjAAAAFA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IwUAAGYAAABDDgAAohQAABAgAAAmAAAACAAAAP//////////"/>
              </a:ext>
            </a:extLst>
          </p:cNvSpPr>
          <p:nvPr/>
        </p:nvSpPr>
        <p:spPr>
          <a:xfrm>
            <a:off x="835025" y="64770"/>
            <a:ext cx="1483360" cy="32893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5725" cap="flat" cmpd="tri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4" name="Oval 12" descr="mimosa-plante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KB7VbWNLzFPhkMMCbQGrIwBAAAAeAAAAAEAAABAAAAAAAAAAAAAAABaAAAAAAAAAAAAAAAAAAAAAAAAAAAAAAAAAAAAAAAAAAAAAAAAAAAAAAAAAAAAAAAAAAAAAAAAAAAAAAAAAAAAAAAAAAAAAAAAAAAAFAAAADwAAAABAAAAAAAAAP//AABkAAAAAwAAABQAAAAjAAAAFA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sw8AAMYCAADeFwAAOxMAABAgAAAmAAAACAAAAP//////////"/>
              </a:ext>
            </a:extLst>
          </p:cNvSpPr>
          <p:nvPr/>
        </p:nvSpPr>
        <p:spPr>
          <a:xfrm>
            <a:off x="2552065" y="450850"/>
            <a:ext cx="1327785" cy="2675255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ap="flat" cmpd="tri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5" name="Oval 13" descr="mimosa-plante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KB7VbWNLzFPhkMMCbQGrIwBAAAAeAAAAAEAAABAAAAAAAAAAAAAAABaAAAAAAAAAAAAAAAAAAAAAAAAAAAAAAAAAAAAAAAAAAAAAAAAAAAAAAAAAAAAAAAAAAAAAAAAAAAAAAAAAAAAAAAAAAAAAAAAAAAAFAAAADwAAAABAAAAAAAAAP//AAA8AAAAAwAAABQAAAAjAAAAFA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Umt2s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ERkAAB4EAABEIAAA4hEAABAgAAAmAAAACAAAAP//////////"/>
              </a:ext>
            </a:extLst>
          </p:cNvSpPr>
          <p:nvPr/>
        </p:nvSpPr>
        <p:spPr>
          <a:xfrm>
            <a:off x="4074795" y="669290"/>
            <a:ext cx="1170305" cy="223774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tri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6" name="ZoneText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HKZ7c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vgkAAAMAAAB2GwAAewEAABAgAAAmAAAACAAAAP//////////"/>
              </a:ext>
            </a:extLst>
          </p:cNvSpPr>
          <p:nvPr/>
        </p:nvSpPr>
        <p:spPr>
          <a:xfrm>
            <a:off x="360000" y="0"/>
            <a:ext cx="540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La Tour de l’Horloge</a:t>
            </a:r>
            <a:endParaRPr lang="fr-fr" sz="1000" b="1" cap="none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375" accel="50000">
                                          <p:stCondLst>
                                            <p:cond delay="1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75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75" decel="50000">
                                          <p:stCondLst>
                                            <p:cond delay="1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75" accel="50000">
                                          <p:stCondLst>
                                            <p:cond delay="1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75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375" decel="50000">
                                          <p:stCondLst>
                                            <p:cond delay="1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2750" accel="5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125" accel="50000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25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25" decel="50000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25" accel="50000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25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125" decel="50000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2250" accel="5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875" accel="50000">
                                          <p:stCondLst>
                                            <p:cond delay="8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75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75" decel="50000">
                                          <p:stCondLst>
                                            <p:cond delay="8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75" accel="50000">
                                          <p:stCondLst>
                                            <p:cond delay="8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75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75" decel="50000">
                                          <p:stCondLst>
                                            <p:cond delay="8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750" accel="5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EAAAAVAAAACAAAAAAAAAAAAAAAAAAAAAgAAAD9////AQAAABUAAAAIAAAAAAAAAAAAAAAAAAAACwAAAP3///8BAAAAFQAAAAgAAAAAAAAAAAAAAAAAAAAPAAAA/f///wIAAAAZAAAAAAAAAAAAAAAAAAAAAAAAABkAAAD9////AgAAABkAAAAAAAAAAAAAAAAAAAAAAAAAIwAAAP3///8CAAAAGQAAAAAAAAAAAAAAAAAAAAAAAAAtAAAA/f///wEAAAAKAAAAAAAAAAAAAAAAAAAAAAAAADAAAAD/////AQAAADgAAAAAAAAAAAAAAAAAAAAAAAAA"/>
      </p:ext>
    </p:ext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Cg+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A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6" descr="lieu de prières dans la montagne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MQUAAEMDAACtDgAAYQoAABAgAAAmAAAACAAAAP//////////"/>
              </a:ext>
            </a:extLst>
          </p:cNvSpPr>
          <p:nvPr/>
        </p:nvSpPr>
        <p:spPr>
          <a:xfrm>
            <a:off x="843915" y="715157"/>
            <a:ext cx="1541780" cy="115697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4" name="Oval 10" descr="lieu de prières dans la montagne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rAYAAGAEAAAoEAAAfQsAABAgAAAmAAAACAAAAP//////////"/>
              </a:ext>
            </a:extLst>
          </p:cNvSpPr>
          <p:nvPr/>
        </p:nvSpPr>
        <p:spPr>
          <a:xfrm>
            <a:off x="1084580" y="896132"/>
            <a:ext cx="1541780" cy="1156335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5" name="Oval 11" descr="lieu de prières dans la montagne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KAgAAHwFAACkEQAAmgwAABAgAAAmAAAACAAAAP//////////"/>
              </a:ext>
            </a:extLst>
          </p:cNvSpPr>
          <p:nvPr/>
        </p:nvSpPr>
        <p:spPr>
          <a:xfrm>
            <a:off x="1325880" y="1076472"/>
            <a:ext cx="1541780" cy="115697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6" name="Oval 12" descr="lieu de prières dans la montagne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pAkAAJkGAAAgEwAAtg0AABAgAAAmAAAACAAAAP//////////"/>
              </a:ext>
            </a:extLst>
          </p:cNvSpPr>
          <p:nvPr/>
        </p:nvSpPr>
        <p:spPr>
          <a:xfrm>
            <a:off x="1567180" y="1257447"/>
            <a:ext cx="1541780" cy="1156335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7" name="ZoneText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440179" y="0"/>
            <a:ext cx="3270183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cap="none" dirty="0">
                <a:solidFill>
                  <a:srgbClr val="FFFF00"/>
                </a:solidFill>
                <a:latin typeface="Script12 BT" pitchFamily="1" charset="0"/>
                <a:ea typeface="Calibri" pitchFamily="2" charset="0"/>
                <a:cs typeface="Calibri" pitchFamily="2" charset="0"/>
              </a:rPr>
              <a:t>  L’hôtel-restaurant de l’Horloge</a:t>
            </a:r>
          </a:p>
        </p:txBody>
      </p:sp>
    </p:spTree>
    <p:extLst>
      <p:ext uri="{BB962C8B-B14F-4D97-AF65-F5344CB8AC3E}">
        <p14:creationId xmlns:p14="http://schemas.microsoft.com/office/powerpoint/2010/main" val="375082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2" presetClass="exit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 animBg="1"/>
      <p:bldP spid="5" grpId="0" animBg="1"/>
      <p:bldP spid="6" grpId="0" animBg="1"/>
      <p:bldP spid="7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YAAAAFAAAA/f///wEAAAARAAAACgAAAAAAAAAAAAAAAAAAAAsAAAD9////AgAAAAwAAAABAAAAAAAAAAAAAAAAAAAADgAAAP3///8CAAAADAAAAAgAAAAAAAAAAAAAAAAAAAARAAAA/f///wIAAAAMAAAAAgAAAAAAAAAAAAAAAAAAABQAAAD9////AgAAAAwAAAAEAAAAAAAAAAAAAAAAAAAAFwAAAP////8BAAAAOAAAAAAAAAAAAAAAAAAAAAAAAAA="/>
      </p:ext>
    </p:ext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K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75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QAAAA0AAAAAXQAAAC4AAABdAAAALgAAAAAAAAABAAAAAAAAAAEAAABQAAAAAAAAAAAA4D8AAAAAAADgPwAAAAAAAOA/AAAAAAAA4D8AAAAAAADgPwAAAAAAAOA/AAAAAAAA4D8AAAAAAADgPwAAAAAAAOA/AAAAAAAA4D8CAAAAjAAAAAEAAAACAAAA////AP///wgAAAAAAAAAAOI9UMpxTmdLvqWdX9ipSm8BAAAAeAAAAAEAAABAAAAAAAAAAAAAAABaAAAAAAAAAAAAAAAAAAAAAAAAAAAAAAAAAAAAAAAAAAAAAAAAAAAAAAAAAAAAAAAAAAAAAAAAAAAAAAAAAAAAAAAAAAAAAAAAAAAAFAAAADwAAAABAAAAAAAAAP//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0/Z3Y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oAMAAIEDAABUFQAAyBAAABAgAAAmAAAACAAAAP//////////"/>
              </a:ext>
            </a:extLst>
          </p:cNvSpPr>
          <p:nvPr/>
        </p:nvSpPr>
        <p:spPr>
          <a:xfrm rot="913368">
            <a:off x="589280" y="569595"/>
            <a:ext cx="2877820" cy="2158365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4" name="AutoShap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QAAAA0AAAAAXQAAAC4AAABdAAAALgAAAAAAAAABAAAAAAAAAAEAAABQAAAAAAAAAAAA4D8AAAAAAADgPwAAAAAAAOA/AAAAAAAA4D8AAAAAAADgPwAAAAAAAOA/AAAAAAAA4D8AAAAAAADgPwAAAAAAAOA/AAAAAAAA4D8CAAAAjAAAAAEAAAACAAAA////AP///wgAAAAAAAAAAOI9UMpxTmdLvqWdX9ipSm8BAAAAeAAAAAEAAABAAAAAAAAAAAAAAABaAAAAAAAAAAAAAAAAAAAAAAAAAAAAAAAAAAAAAAAAAAAAAAAAAAAAAAAAAAAAAAAAAAAAAAAAAAAAAAAAAAAAAAAAAAAAAAAAAAAAFAAAADwAAAABAAAAAAAAAP//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d4rHg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PRAAAHIDAADxIQAAuRAAABAgAAAmAAAACAAAAP//////////"/>
              </a:ext>
            </a:extLst>
          </p:cNvSpPr>
          <p:nvPr/>
        </p:nvSpPr>
        <p:spPr>
          <a:xfrm rot="20686631" flipH="1">
            <a:off x="2639695" y="560070"/>
            <a:ext cx="2877820" cy="2158365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5" name="ZoneText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RAJe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cAAAMAAACtHQAAewEAABAgAAAmAAAACAAAAP//////////"/>
              </a:ext>
            </a:extLst>
          </p:cNvSpPr>
          <p:nvPr/>
        </p:nvSpPr>
        <p:spPr>
          <a:xfrm>
            <a:off x="1224281" y="0"/>
            <a:ext cx="3630258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solidFill>
                  <a:schemeClr val="bg1"/>
                </a:solidFill>
                <a:latin typeface="Script12 BT" pitchFamily="1" charset="0"/>
              </a:rPr>
              <a:t>La Porte Arnaud Othon (vicomte d'Auvillar)</a:t>
            </a:r>
            <a:endParaRPr lang="fr-fr" sz="1000" b="1" cap="none" dirty="0">
              <a:solidFill>
                <a:schemeClr val="bg1"/>
              </a:solidFill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 animBg="1"/>
      <p:bldP spid="5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QAAAAFAAAA/f///wIAAAACAAAABgAAAAAAAAAAAAAAAAAAAAkAAAD9////AgAAAAIAAAAMAAAAAAAAAAAAAAAAAAAADQAAAP3///8BAAAADgAAAAoAAAAAAAAAAAAAAAAAAAAQAAAA/////wEAAAA4AAAAAAAAAAAAAAAAAAAAAAAAAA=="/>
      </p:ext>
    </p:ext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" y="0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10" descr="web paysage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PRbxxIgIAxCtulMAgGJlDs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d7cek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tAQAAE8DAAA/EgAA6A4AABAgAAAmAAAACAAAAP//////////"/>
              </a:ext>
            </a:extLst>
          </p:cNvSpPr>
          <p:nvPr/>
        </p:nvSpPr>
        <p:spPr>
          <a:xfrm flipH="1">
            <a:off x="764540" y="537845"/>
            <a:ext cx="2201545" cy="1885315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4" name="Oval 6" descr="web paysage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PRbxxIgIAxCtulMAgGJlDs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RAiJY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CwsAAO4EAAC6FwAAExEAABAgAAAmAAAACAAAAP//////////"/>
              </a:ext>
            </a:extLst>
          </p:cNvSpPr>
          <p:nvPr/>
        </p:nvSpPr>
        <p:spPr>
          <a:xfrm>
            <a:off x="1795145" y="771291"/>
            <a:ext cx="2061845" cy="1974215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5" name="Oval 7" descr="web paysage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PRbxxIgIAxCtulMAgGJlDs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uyzpg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3wcAAJMBAABVHAAAGhMAABAgAAAmAAAACAAAAP//////////"/>
              </a:ext>
            </a:extLst>
          </p:cNvSpPr>
          <p:nvPr/>
        </p:nvSpPr>
        <p:spPr>
          <a:xfrm>
            <a:off x="1216747" y="346509"/>
            <a:ext cx="3326130" cy="2849245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6" name="Oval 8" descr="web paysage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HHUtQnCl8ZCpCf9LtBi7SI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dDkVk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8A8AAIUJAAC8GQAAshIAABAgAAAmAAAACAAAAP//////////"/>
              </a:ext>
            </a:extLst>
          </p:cNvSpPr>
          <p:nvPr/>
        </p:nvSpPr>
        <p:spPr>
          <a:xfrm flipH="1">
            <a:off x="2590800" y="1547495"/>
            <a:ext cx="1592580" cy="1491615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7" name="Oval 9" descr="web paysage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P5jiLZexI1MqM4sLET0SqY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GIi3Y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QxQAAPILAADpHAAAgRMAABAgAAAmAAAACAAAAP//////////"/>
              </a:ext>
            </a:extLst>
          </p:cNvSpPr>
          <p:nvPr/>
        </p:nvSpPr>
        <p:spPr>
          <a:xfrm>
            <a:off x="3293745" y="1941830"/>
            <a:ext cx="1405890" cy="1228725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8" name="Oval 10" descr="web paysage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PRbxxIgIAxCtulMAgGJlDs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z9xDw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tAQAAFEDAAA/EgAA6g4AABAgAAAmAAAACAAAAP//////////"/>
              </a:ext>
            </a:extLst>
          </p:cNvSpPr>
          <p:nvPr/>
        </p:nvSpPr>
        <p:spPr>
          <a:xfrm>
            <a:off x="764540" y="539115"/>
            <a:ext cx="2201545" cy="1885315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9" name="Oval 8" descr="web paysage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HHUtQnCl8ZCpCf9LtBi7SI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JiaFM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8A8AAIcJAAC8GQAAtBIAABAgAAAmAAAACAAAAP//////////"/>
              </a:ext>
            </a:extLst>
          </p:cNvSpPr>
          <p:nvPr/>
        </p:nvSpPr>
        <p:spPr>
          <a:xfrm>
            <a:off x="2590800" y="1548765"/>
            <a:ext cx="1592580" cy="1491615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10" name="ZoneTexte 10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j36V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UQUAAAMAAADkHwAAewEAABAgAAAmAAAACAAAAP//////////"/>
              </a:ext>
            </a:extLst>
          </p:cNvSpPr>
          <p:nvPr/>
        </p:nvSpPr>
        <p:spPr>
          <a:xfrm>
            <a:off x="720000" y="0"/>
            <a:ext cx="4676163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solidFill>
                  <a:srgbClr val="FFFF00"/>
                </a:solidFill>
                <a:latin typeface="Script12 BT" panose="03080709030305060304" pitchFamily="65" charset="0"/>
              </a:rPr>
              <a:t>Maison typique au dessus du passage vouté</a:t>
            </a:r>
            <a:endParaRPr lang="fr-fr" sz="1000" b="1" cap="none" dirty="0">
              <a:solidFill>
                <a:srgbClr val="FFFF00"/>
              </a:solidFill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 mod="1"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hAAAAAFAAAA/f///wEAAAAGAAAAEAAAAAAAAAAAAAAAAAAAAAgAAAD9////AwAAAAgAAAAAAAAAAAAAAGgBAAAAAAAACgAAAP3///8CAAAAAgAAAAYAAAAAAAAAAAAAAAAAAAAOAAAA/f///wMAAAAIAAAAAAAAAAAAAABoAQAAAAAAABAAAAD9////AgAAAAIAAAAMAAAAAAAAAAAAAAAAAAAAFAAAAP3///8DAAAACAAAAAAAAAAAAAAAaAEAAAAAAAAWAAAA/f///wIAAAA1AAAAAAAAAAAAAAAAAAAAAAAAABsAAAD9////AwAAAAgAAAAAAAAAAAAAAGgBAAAAAAAAHQAAAP3///8CAAAAAgAAAAMAAAAAAAAAAAAAAAAAAAAhAAAA/f///wMAAAAIAAAAAAAAAAAAAABoAQAAAAAAACMAAAD9////AgAAAAIAAAAJAAAAAAAAAAAAAAAAAAAAJwAAAP3///8DAAAACAAAAAAAAAAAAAAAaAEAAAAAAAApAAAA/f///wIAAAACAAAADAAAAAAAAAAAAAAAAAAAAC0AAAD9////AwAAAAgAAAAAAAAAAAAAAGgBAAAAAAAALwAAAP3///8CAAAAAgAAAAkAAAAAAAAAAAAAAAAAAAAzAAAA/////wEAAAA4AAAAAAAAAAAAAAAAAAAAAAAAAA=="/>
      </p:ext>
    </p:ext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3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" y="0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Picture 5"/>
          <p:cNvPic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A0AAAAAkAAAAEgAAACQAAAASAAAAAAAAAAAAAAAAAAAAAEAAABQAAAAAAAAAAAA8D8AAAAAAADwPwAAAAAAAOA/AAAAAAAA4D8AAAAAAADgPwAAAAAAAOA/AAAAAAAA4D8AAAAAAADgPwAAAAAAAOA/AAAAAAAA4D8CAAAAjAAAAAEAAAACAAAA////AP///wgAAAAAAAAAAEeCPRBOnY9CpLZeqDBRNGEBAAAAeAAAAAEAAABAAAAAAAAAAAAAAABaAAAAAAAAAAAAAAAAAAAAAAAAAAAAAAAAAAAAAAAAAAAAAAAAAAAAAAAAAAAAAAAAAAAAAAAAAAAAAAAAAAAAAAAAAAAAAAAAAAAAFAAAADwAAAABAAAAAAAAAFk59wA8AAAAAQAAACMAAAAjAAAAIwAAAB4AAAAAAAAAZAAAAGQAAAAAAAAAZAAAAGQAAAAVAAAAYAAAAAEAAAAAAAAADAAAAAAAAAAAAAAAAAAAAAAAAAD///9/AAAAAAAAAAABAAAA////AAAAAABkAAAAAAAAAA8AAAAAAAAAAAAAADQAAAAAAAAArgAAAAAAAAAKAAAAZAAAABYAAABMAAAAAQAAAAAAAAAHAAAAAAAAAAEAAAAAAAAATgAAAAAAAADMAQAAsP///+7///8AAAAAy8vLAE4AAAAAAAAAzAEAALD////u////AAAAAAcAAAA4AAAAAAAAAAAAAAAAAAAA////AAAAAAAAAAAAAAAAAAAAAAAAAAAAAAAAAAAAAABkAAAAZAAAAAAAAAAjAAAABAAAAGYAAAAXAAAAFAAAAAAAAAAAAAAA/38AAP9/AAAAAAAACQAAAAQAAAAOAAAAHgAAAGgAAAABAAAAAAAAAAAAAAAAAAAAAAAAABAnAAAQJwAAAAAAAAAAAAAAAAAAAAAAAAAAAAAAAAAAAAAAAAAAAABYAgAAAAAAAMDA/wAAAAAAAAAAAAAAAAAAAAAAZAAAAAAAAAB/f38ACgAAACIAAAAYAAAAAgAAAJYAAAAyAAAAAAAAAAAAAAAAAAAAJAAAACQAAAABAAAABwAAAAAAAAAMAAAAAQAAADMzMwAAAAAAAAAAAH9/fwAlAAAAWAAAAAEAAAAAAAAAAAAAAAAAAAAAAAAAAAAAAAAAAAAAAAAAAAAAAAAAAAAAAAAAEgAAAAAAAACghgEAAAAAAAAAAAAAAAAAEQAAAAEAAAAAAAAAAAAAAMDGLQAfAAAAVAAAAP///wAAAAABAAAAAAAAAAAAAAAAAAAAAAAAAAAAAAAAAAAAAAAAAABZOfcA////AAAAAADLy8sAwMD/AH9/fwAAAAAAAAAAAAAAAAD///8AAAAAACEAAAAYAAAAFAAAAEEIAACLCwAA5g4AADAS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86" y="1893900"/>
            <a:ext cx="1080000" cy="108000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5939F7"/>
            </a:solidFill>
            <a:prstDash val="solid"/>
            <a:headEnd type="none"/>
            <a:tailEnd type="none"/>
          </a:ln>
          <a:effectLst>
            <a:outerShdw blurRad="381000" dist="292100" dir="5400000" sx="-80000" sy="-18000">
              <a:srgbClr val="000000">
                <a:alpha val="22000"/>
              </a:srgbClr>
            </a:outerShdw>
          </a:effectLst>
          <a:scene3d>
            <a:camera prst="orthographicFront"/>
            <a:lightRig rig="threePt" dir="t"/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Picture 6"/>
          <p:cNvPic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A0AAAAAkAAAAEgAAACQAAAASAAAAAAAAAAAAAAAAAAAAAEAAABQAAAAAAAAAAAA8D8AAAAAAADwPwAAAAAAAOA/AAAAAAAA4D8AAAAAAADgPwAAAAAAAOA/AAAAAAAA4D8AAAAAAADgPwAAAAAAAOA/AAAAAAAA4D8CAAAAjAAAAAEAAAACAAAA////AP///wgAAAAAAAAAAOQK+i1mNYFBgSangkmsghUBAAAAeAAAAAEAAABAAAAAAAAAAAAAAABaAAAAAAAAAAAAAAAAAAAAAAAAAAAAAAAAAAAAAAAAAAAAAAAAAAAAAAAAAAAAAAAAAAAAAAAAAAAAAAAAAAAAAAAAAAAAAAAAAAAAFAAAADwAAAABAAAAAAAAAFk59wA8AAAAAQAAACMAAAAjAAAAIwAAAB4AAAAAAAAAZAAAAGQAAAAAAAAAZAAAAGQAAAAVAAAAYAAAAAEAAAAAAAAADAAAAAAAAAAAAAAAAAAAAAAAAAD///9/AAAAAAAAAAABAAAA////AAAAAABkAAAAAAAAAA8AAAAAAAAAAAAAADQAAAAAAAAArgAAAAAAAAAKAAAAZAAAABYAAABMAAAAAQAAAAAAAAAHAAAAAAAAAAEAAAAAAAAATgAAAAAAAADMAQAAsP///+7///8AAAAAy8vLAE4AAAAAAAAAzAEAALD////u////AAAAAAcAAAA4AAAAAAAAAAAAAAAAAAAA////AAAAAAAAAAAAAAAAAAAAAAAAAAAAAAAAAAAAAABkAAAAZAAAAAAAAAAjAAAABAAAAGYAAAAXAAAAFAAAAAAAAAAAAAAA/38AAP9/AAAAAAAACQAAAAQAAAABAAAAHgAAAGgAAAABAAAAAAAAAAAAAAAAAAAAAAAAABAnAAAQJwAAAAAAAAAAAAAAAAAAAAAAAAAAAAAAAAAAAAAAAAAAAABYAgAAAAAAAMDA/wAAAAAAAAAAAAAAAAAAAAAAZAAAAAAAAAB/f38ACgAAACIAAAAYAAAAAgAAAJYAAAAyAAAAAAAAAAAAAAAAAAAAJAAAACQAAAABAAAABwAAAAAAAAAMAAAAAQAAADMzMwAAAAAAAAAAAH9/fwAlAAAAWAAAAAEAAAAAAAAAAAAAAAAAAAAAAAAAAAAAAAAAAAAAAAAAAAAAAAAAAAAAAAAAEgAAAAAAAACghgEAAAAAAAAAAAAAAAAAEQAAAAEAAAAAAAAAAAAAAMDGLQAfAAAAVAAAAP///wAAAAABAAAAAAAAAAAAAAAAAAAAAAAAAAAAAAAAAAAAAAAAAABZOfcA////AAAAAADLy8sAwMD/AH9/fwAAAAAAAAAAAAAAAAD///8AAAAAACEAAAAYAAAAFAAAALUKAAC+AwAAAhMAAGoIAAAQAAAAJgAAAAgAAAD//////////w=="/>
              </a:ext>
            </a:extLst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0575" y="608330"/>
            <a:ext cx="1349294" cy="759459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5939F7"/>
            </a:solidFill>
            <a:prstDash val="solid"/>
            <a:headEnd type="none"/>
            <a:tailEnd type="none"/>
          </a:ln>
          <a:effectLst>
            <a:outerShdw blurRad="381000" dist="292100" dir="5400000" sx="-80000" sy="-18000">
              <a:srgbClr val="000000">
                <a:alpha val="22000"/>
              </a:srgbClr>
            </a:outerShdw>
          </a:effectLst>
          <a:scene3d>
            <a:camera prst="orthographicFront"/>
            <a:lightRig rig="threePt" dir="t"/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7"/>
          <p:cNvPic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A0AAAAAkAAAAEgAAACQAAAASAAAAAAAAAAAAAAAAAAAAAEAAABQAAAAAAAAAAAA8D8AAAAAAADwPwAAAAAAAOA/AAAAAAAA4D8AAAAAAADgPwAAAAAAAOA/AAAAAAAA4D8AAAAAAADgPwAAAAAAAOA/AAAAAAAA4D8CAAAAjAAAAAEAAAACAAAA////AP///wgAAAAAAAAAAEeCPRBOnY9CpLZeqDBRNGEBAAAAeAAAAAEAAABAAAAAAAAAAAAAAABaAAAAAAAAAAAAAAAAAAAAAAAAAAAAAAAAAAAAAAAAAAAAAAAAAAAAAAAAAAAAAAAAAAAAAAAAAAAAAAAAAAAAAAAAAAAAAAAAAAAAFAAAADwAAAABAAAAAAAAAFk59wA8AAAAAQAAACMAAAAjAAAAIwAAAB4AAAAAAAAAZAAAAGQAAAAAAAAAZAAAAGQAAAAVAAAAYAAAAAEAAAAAAAAADAAAAAAAAAAAAAAAAAAAAAAAAAD///9/AAAAAAAAAAABAAAA////AAAAAABkAAAAAAAAAA8AAAAAAAAAAAAAADQAAAAAAAAArgAAAAAAAAAKAAAAZAAAABYAAABMAAAAAQAAAAAAAAAHAAAAAAAAAAEAAAAAAAAATgAAAAAAAADMAQAAsP///+7///8AAAAAy8vLAE4AAAAAAAAAzAEAALD////u////AAAAAAcAAAA4AAAAAAAAAAAAAAAAAAAA////AAAAAAAAAAAAAAAAAAAAAAAAAAAAAAAAAAAAAABkAAAAZAAAAAAAAAAjAAAABAAAAGYAAAAXAAAAFAAAAAAAAAAAAAAA/38AAP9/AAAAAAAACQAAAAQAAAAEAAAAHgAAAGgAAAABAAAAAAAAAAAAAAAAAAAAAAAAABAnAAAQJwAAAAAAAAAAAAAAAAAAAAAAAAAAAAAAAAAAAAAAAAAAAABYAgAAAAAAAMDA/wAAAAAAAAAAAAAAAAAAAAAAZAAAAAAAAAB/f38ACgAAACIAAAAYAAAAAgAAAJYAAAAyAAAAAAAAAAAAAAAAAAAAJAAAACQAAAABAAAABwAAAAAAAAAMAAAAAQAAADMzMwAAAAAAAAAAAH9/fwAlAAAAWAAAAAEAAAAAAAAAAAAAAAAAAAAAAAAAAAAAAAAAAAAAAAAAAAAAAAAAAAAAAAAAEgAAAAAAAACghgEAAAAAAAAAAAAAAAAAEQAAAAEAAAAAAAAAAAAAAMDGLQAfAAAAVAAAAP///wAAAAABAAAAAAAAAAAAAAAAAAAAAAAAAAAAAAAAAAAAAAAAAABZOfcA////AAAAAADLy8sAwMD/AH9/fwAAAAAAAAAAAAAAAAD///8AAAAAACEAAAAYAAAAFAAAALoVAADmAgAAXhwAAIsJ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870" y="691033"/>
            <a:ext cx="1079500" cy="108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5939F7"/>
            </a:solidFill>
            <a:prstDash val="solid"/>
            <a:headEnd type="none"/>
            <a:tailEnd type="none"/>
          </a:ln>
          <a:effectLst>
            <a:outerShdw blurRad="381000" dist="292100" dir="5400000" sx="-80000" sy="-18000">
              <a:srgbClr val="000000">
                <a:alpha val="22000"/>
              </a:srgbClr>
            </a:outerShdw>
          </a:effectLst>
          <a:scene3d>
            <a:camera prst="orthographicFront"/>
            <a:lightRig rig="threePt" dir="t"/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Picture 8"/>
          <p:cNvPic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A0AAAAAkAAAAEgAAACQAAAASAAAAAAAAAAAAAAAAAAAAAEAAABQAAAAAAAAAAAA8D8AAAAAAADwPwAAAAAAAOA/AAAAAAAA4D8AAAAAAADgPwAAAAAAAOA/AAAAAAAA4D8AAAAAAADgPwAAAAAAAOA/AAAAAAAA4D8CAAAAjAAAAAEAAAACAAAA////AP///wgAAAAAAAAAAOQK+i1mNYFBgSangkmsghUBAAAAeAAAAAEAAABAAAAAAAAAAAAAAABaAAAAAAAAAAAAAAAAAAAAAAAAAAAAAAAAAAAAAAAAAAAAAAAAAAAAAAAAAAAAAAAAAAAAAAAAAAAAAAAAAAAAAAAAAAAAAAAAAAAAFAAAADwAAAABAAAAAAAAAFk59wA8AAAAAQAAACMAAAAjAAAAIwAAAB4AAAAAAAAAZAAAAGQAAAAAAAAAZAAAAGQAAAAVAAAAYAAAAAEAAAAAAAAADAAAAAAAAAAAAAAAAAAAAAAAAAD///9/AAAAAAAAAAABAAAA////AAAAAABkAAAAAAAAAA8AAAAAAAAAAAAAADQAAAAAAAAArgAAAAAAAAAKAAAAZAAAABYAAABMAAAAAQAAAAAAAAAHAAAAAAAAAAEAAAAAAAAATgAAAAAAAADMAQAAsP///+7///8AAAAAy8vLAE4AAAAAAAAAzAEAALD////u////AAAAAAcAAAA4AAAAAAAAAAAAAAAAAAAA////AAAAAAAAAAAAAAAAAAAAAAAAAAAAAAAAAAAAAABkAAAAZAAAAAAAAAAjAAAABAAAAGYAAAAXAAAAFAAAAAAAAAAAAAAA/38AAP9/AAAAAAAACQAAAAQAAAAKAAAAHgAAAGgAAAABAAAAAAAAAAAAAAAAAAAAAAAAABAnAAAQJwAAAAAAAAAAAAAAAAAAAAAAAAAAAAAAAAAAAAAAAAAAAABYAgAAAAAAAMDA/wAAAAAAAAAAAAAAAAAAAAAAZAAAAAAAAAB/f38ACgAAACIAAAAYAAAAAgAAAJYAAAAyAAAAAAAAAAAAAAAAAAAAJAAAACQAAAABAAAABwAAAAAAAAAMAAAAAQAAADMzMwAAAAAAAAAAAH9/fwAlAAAAWAAAAAEAAAAAAAAAAAAAAAAAAAAAAAAAAAAAAAAAAAAAAAAAAAAAAAAAAAAAAAAAEgAAAAAAAACghgEAAAAAAAAAAAAAAAAAEQAAAAEAAAAAAAAAAAAAAMDGLQAfAAAAVAAAAP///wAAAAABAAAAAAAAAAAAAAAAAAAAAAAAAAAAAAAAAAAAAAAAAABZOfcA////AAAAAADLy8sAwMD/AH9/fwAAAAAAAAAAAAAAAAD///8AAAAAACEAAAAYAAAAFAAAAN8RAACbDAAAKxoAAEcRAAAQAAAAJgAAAAgAAAD//////////w=="/>
              </a:ext>
            </a:extLst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126" y="2049301"/>
            <a:ext cx="1348738" cy="759147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5939F7"/>
            </a:solidFill>
            <a:prstDash val="solid"/>
            <a:headEnd type="none"/>
            <a:tailEnd type="none"/>
          </a:ln>
          <a:effectLst>
            <a:outerShdw blurRad="381000" dist="292100" dir="5400000" sx="-80000" sy="-18000">
              <a:srgbClr val="000000">
                <a:alpha val="22000"/>
              </a:srgbClr>
            </a:outerShdw>
          </a:effectLst>
          <a:scene3d>
            <a:camera prst="orthographicFront"/>
            <a:lightRig rig="threePt" dir="t"/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vRY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cgkAAAMAAABiGwAAewEAABAgAAAmAAAACAAAAP//////////"/>
              </a:ext>
            </a:extLst>
          </p:cNvSpPr>
          <p:nvPr/>
        </p:nvSpPr>
        <p:spPr>
          <a:xfrm>
            <a:off x="1440000" y="0"/>
            <a:ext cx="324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anose="03080709030305060304" pitchFamily="65" charset="0"/>
              </a:rPr>
              <a:t>La rue des Nobles</a:t>
            </a:r>
            <a:endParaRPr lang="fr-fr" sz="1000" b="1" cap="none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 animBg="1" advAuto="0"/>
      <p:bldP spid="5" grpId="1" animBg="1" advAuto="0"/>
      <p:bldP spid="6" grpId="0" animBg="1" advAuto="0"/>
      <p:bldP spid="6" grpId="1" animBg="1" advAuto="0"/>
      <p:bldP spid="7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oAAAAFAAAA/f///wEAAAARAAAAAQAAAAAAAAAAAAAAAAAAAAsAAAD9////AgAAABEAAAAEAAAAAAAAAAAAAAAAAAAAEQAAAP3///8BAAAAEQAAAAEAAAAAAAAAAAAAAAAAAAAXAAAA/f///wIAAAARAAAABAAAAAAAAAAAAAAAAAAAAB0AAAD9////AQAAABEAAAAKAAAAAAAAAAAAAAAAAAAAIwAAAP3///8CAAAAEQAAAAoAAAAAAAAAAAAAAAAAAAApAAAA/f///wEAAAARAAAACgAAAAAAAAAAAAAAAAAAAC8AAAD9////AgAAABEAAAAKAAAAAAAAAAAAAAAAAAAANQAAAP3///8BAAAADgAAAAoAAAAAAAAAAAAAAAAAAAA4AAAA/////wEAAAA4AAAAAAAAAAAAAAAAAAAAAAAAAA=="/>
      </p:ext>
    </p:ext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ovXMC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6"/>
            <a:ext cx="6120000" cy="34446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kwEAAC0AAAAAXQAAAC4AAABdAAAALgAAAAAAAAABAAAAAAAAAAEAAABQAAAAi1QYWwhy2D8AAAAAAADgPwAAAAAAAOA/AAAAAAAA4D8AAAAAAADgPwAAAAAAAOA/AAAAAAAA4D8AAAAAAADgPwAAAAAAAOA/AAAAAAAA4D8CAAAAjAAAAAEAAAACAAAA////AP///wgAAAAAAAAAAI2GaCgc0QRMoM4GmIOxJVwBAAAAeAAAAAEAAABAAAAAAAAAAAAAAABaAAAAAAAAAAAAAAAAAAAAAAAAAAAAAAAAAAAAAAAAAAAAAAAAAAAAAAAAAAAAAAAAAAAAAAAAAAAAAAAAAAAAAAAAAAAAAAAAAAAAFAAAADwAAAAAAAAAAAAAAAAAAAAPAAAAAQAAACMAAAAjAAAAIwAAAB4AAAAAAAAAZAAAAGQAAAAAAAAAZAAAAGQAAAAVAAAAYAAAAAEAAAAAAAAAAAAAAKUCAAAAAAAAAAAAAAAAAAD///9/mwcAAGX4//8AAAAAZv/MAAEAAABkAAAAAAAAABQAAAC9HgAAAAAAACYAAAAAAAAAQ+H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FAAAAFQAAABUAAAAFAAAAFQAAABUAAAAkAAAAJAAAAAEAAAAAAAAAAAAAAAAAAAAAAAAAAAAAAKUCAAABAAAAZv/MACUAAABYAAAAAQAAAAAAAAAAAAAAAAAAAAAAAAAAAAAAAAAAAAAAAAAAAAAAAAAAAAAAAAACAAAAAAAAAKCGAQAAAAAAAAAAAAAAAAACAAAABwAAAAAAAAAAAAAAAAAAAB8AAABUAAAA////AAAAAAEAAAAAAAAAAAAAAAAAAAAAAAAAAAAAAAAAAAAAAAAAAAAAAABm/8wAAAAAA8zMzADAwP8Af39/AAAAAAAAAAAAAAAAAAAAAAAAAAAAIQAAABgAAAAUAAAAJwgAADgDAAAeGwAAmxEAABAgAAAmAAAACAAAAP//////////"/>
              </a:ext>
            </a:extLst>
          </p:cNvSpPr>
          <p:nvPr/>
        </p:nvSpPr>
        <p:spPr>
          <a:xfrm rot="1220582">
            <a:off x="1758383" y="619490"/>
            <a:ext cx="3082925" cy="2338705"/>
          </a:xfrm>
          <a:prstGeom prst="star5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429895" prstMaterial="legacyMatte">
            <a:bevelT w="13335" h="13335" prst="angle"/>
            <a:bevelB w="13335" h="13335" prst="angle"/>
            <a:extrusionClr>
              <a:srgbClr val="66FFCC"/>
            </a:extrusionClr>
          </a:sp3d>
        </p:spPr>
        <p:txBody>
          <a:bodyPr vert="horz" wrap="none" lIns="59055" tIns="29210" rIns="59055" bIns="29210" numCol="1" spcCol="215900" anchor="ctr"/>
          <a:lstStyle/>
          <a:p>
            <a:pPr>
              <a:defRPr lang="en-us"/>
            </a:pPr>
            <a:endParaRPr lang="fr-fr" sz="900" cap="none"/>
          </a:p>
        </p:txBody>
      </p:sp>
      <p:sp>
        <p:nvSpPr>
          <p:cNvPr id="4" name="ZoneTexte 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260000" y="0"/>
            <a:ext cx="360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solidFill>
                  <a:srgbClr val="FFFF00"/>
                </a:solidFill>
                <a:latin typeface="Script12 BT" pitchFamily="1" charset="0"/>
              </a:rPr>
              <a:t>Façade d'une maison ornée de plantes et de fleurs</a:t>
            </a:r>
            <a:endParaRPr lang="fr-fr" sz="1000" b="1" cap="none" dirty="0">
              <a:solidFill>
                <a:srgbClr val="FFFF00"/>
              </a:solidFill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MAAAAFAAAA/f///wIAAAAVAAAACAAAAAAAAAAAAAAAAAAAAAgAAAD9////AQAAAAYAAAAgAAAAAAAAAAAAAAAAAAAACwAAAP////8BAAAAOAAAAAAAAAAAAAAAAAAAAAAAAAA="/>
      </p:ext>
    </p:ext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APIwAAFhMAABAAAAAmAAAACAAAAAAAAAAAAAAA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pic>
        <p:nvPicPr>
          <p:cNvPr id="4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wAg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"/>
            <a:ext cx="6120130" cy="344475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AutoShape 6" descr="arcs-en-ciel-sur port mathuri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KIpu/vKdAJBpOdDXhduGM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yQUAACYIAABFDwAA0gwAABAgAAAmAAAACAAAAP//////////"/>
              </a:ext>
            </a:extLst>
          </p:cNvSpPr>
          <p:nvPr/>
        </p:nvSpPr>
        <p:spPr>
          <a:xfrm>
            <a:off x="940435" y="1324610"/>
            <a:ext cx="1541780" cy="759460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6" name="AutoShape 7" descr="arcs-en-ciel-sur port mathuri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KIpu/vKdAJBpOdDXhduGM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FRYAACYIAACRHwAA0gwAABAgAAAmAAAACAAAAP//////////"/>
              </a:ext>
            </a:extLst>
          </p:cNvSpPr>
          <p:nvPr/>
        </p:nvSpPr>
        <p:spPr>
          <a:xfrm flipH="1">
            <a:off x="3589655" y="1324610"/>
            <a:ext cx="1541780" cy="759460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7" name="AutoShape 8" descr="arcs-en-ciel-sur port mathuri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Gx35KNAauBFqSjxg+TMLVk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RQ8AACUCAAAVFgAAJggAABAgAAAmAAAACAAAAP//////////"/>
              </a:ext>
            </a:extLst>
          </p:cNvSpPr>
          <p:nvPr/>
        </p:nvSpPr>
        <p:spPr>
          <a:xfrm rot="16200000" flipH="1">
            <a:off x="2547620" y="283210"/>
            <a:ext cx="975995" cy="1107440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8" name="AutoShape 9" descr="arcs-en-ciel-sur port mathuri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Gx35KNAauBFqSjxg+TMLVk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RQ8AANIMAAAVFgAA0xIAABAgAAAmAAAACAAAAP//////////"/>
              </a:ext>
            </a:extLst>
          </p:cNvSpPr>
          <p:nvPr/>
        </p:nvSpPr>
        <p:spPr>
          <a:xfrm rot="5400000" flipH="1">
            <a:off x="2547620" y="2018665"/>
            <a:ext cx="975995" cy="1107440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9" name="Oval 10" descr="arcs-en-ciel-sur port mathuri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NS4OtG3cRhJkiY9SOduGHc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mA0AAAAHAADGFwAA6g0AABAgAAAmAAAACAAAAP//////////"/>
              </a:ext>
            </a:extLst>
          </p:cNvSpPr>
          <p:nvPr/>
        </p:nvSpPr>
        <p:spPr>
          <a:xfrm>
            <a:off x="2209800" y="1137920"/>
            <a:ext cx="1654810" cy="1123950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10" name="ZoneTexte 10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cAAAMAAACtHQAAewEAABAgAAAmAAAACAAAAP//////////"/>
              </a:ext>
            </a:extLst>
          </p:cNvSpPr>
          <p:nvPr/>
        </p:nvSpPr>
        <p:spPr>
          <a:xfrm>
            <a:off x="1260000" y="0"/>
            <a:ext cx="360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solidFill>
                  <a:schemeClr val="bg1"/>
                </a:solidFill>
                <a:latin typeface="Script12 BT" pitchFamily="1" charset="0"/>
              </a:rPr>
              <a:t>Une autre rue d'Auvillar </a:t>
            </a:r>
            <a:endParaRPr lang="fr-fr" sz="1000" b="1" cap="none" dirty="0">
              <a:solidFill>
                <a:schemeClr val="bg1"/>
              </a:solidFill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9" grpId="1" animBg="1"/>
      <p:bldP spid="10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IAAAACAAAABAAAAAAAAAAAAAAAAAAAAAkAAAD9////AgAAAAIAAAABAAAAAAAAAAAAAAAAAAAADQAAAP3///8CAAAAAgAAAAgAAAAAAAAAAAAAAAAAAAARAAAA/f///wIAAAACAAAAAgAAAAAAAAAAAAAAAAAAABUAAAD9////AwAAAAgAAAAAAAAAAAAAAGgBAAAAAAAAFwAAAP3///8CAAAAFwAAACAAAAAAAAAAAAAAAAAAAAAbAAAA/f///wEAAAAXAAAAEAAAAAAAAAAAAAAAAAAAAB8AAAD/////AQAAADgAAAAAAAAAAAAAAAAAAAAAAAAA"/>
      </p:ext>
    </p:ext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YCg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130" cy="344475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7" descr="hbnb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XAAAAC4AAABcAAAALgAAAAAAAAABAAAAAAAAAAEAAABQAAAAAAAAAAAA4D8AAAAAAADgPwAAAAAAAOA/AAAAAAAA4D8AAAAAAADgPwAAAAAAAOA/AAAAAAAA4D8AAAAAAADgPwAAAAAAAOA/AAAAAAAA4D8CAAAAjAAAAAEAAAACAAAA////AP///wgAAAAAAAAAAMspqeY2+fdFoX0UYtnIUvk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EwkAAIIDAADdHAAAdxEAABAgAAAmAAAACAAAAP//////////"/>
              </a:ext>
            </a:extLst>
          </p:cNvSpPr>
          <p:nvPr/>
        </p:nvSpPr>
        <p:spPr>
          <a:xfrm>
            <a:off x="1475105" y="570230"/>
            <a:ext cx="3216910" cy="2268855"/>
          </a:xfrm>
          <a:custGeom>
            <a:avLst/>
            <a:gdLst/>
            <a:ahLst/>
            <a:cxnLst/>
            <a:rect l="0" t="0" r="3216910" b="2268855"/>
            <a:pathLst>
              <a:path w="3216910" h="2268855">
                <a:moveTo>
                  <a:pt x="804228" y="1134427"/>
                </a:moveTo>
                <a:cubicBezTo>
                  <a:pt x="804228" y="821094"/>
                  <a:pt x="1164194" y="567213"/>
                  <a:pt x="1608455" y="567213"/>
                </a:cubicBezTo>
                <a:cubicBezTo>
                  <a:pt x="2052567" y="567108"/>
                  <a:pt x="2412534" y="821094"/>
                  <a:pt x="2412683" y="1134322"/>
                </a:cubicBezTo>
                <a:lnTo>
                  <a:pt x="3216910" y="1134322"/>
                </a:lnTo>
                <a:cubicBezTo>
                  <a:pt x="3216910" y="507866"/>
                  <a:pt x="2496680" y="0"/>
                  <a:pt x="1608455" y="0"/>
                </a:cubicBezTo>
                <a:cubicBezTo>
                  <a:pt x="720081" y="0"/>
                  <a:pt x="0" y="507866"/>
                  <a:pt x="0" y="1134427"/>
                </a:cubicBezTo>
                <a:lnTo>
                  <a:pt x="804228" y="1134427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420" tIns="29210" rIns="58420" bIns="29210" numCol="1" spcCol="215900" anchor="ctr"/>
          <a:lstStyle/>
          <a:p>
            <a:pPr>
              <a:defRPr lang="en-us"/>
            </a:pPr>
            <a:endParaRPr lang="fr-fr" sz="445" cap="none"/>
          </a:p>
        </p:txBody>
      </p:sp>
      <p:sp>
        <p:nvSpPr>
          <p:cNvPr id="4" name="AutoShape 8" descr="hbnb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XAAAAC4AAABcAAAALgAAAAAAAAABAAAAAAAAAAEAAABQAAAAAAAAAAAA4D8AAAAAAADgPwAAAAAAAOA/AAAAAAAA4D8AAAAAAADgPwAAAAAAAOA/AAAAAAAA4D8AAAAAAADgPwAAAAAAAOA/AAAAAAAA4D8CAAAAjAAAAAEAAAACAAAA////AP///wgAAAAAAAAAAMspqeY2+fdFoX0UYtnIUvk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EwkAAIIDAADdHAAAPhEAABAgAAAmAAAACAAAAP//////////"/>
              </a:ext>
            </a:extLst>
          </p:cNvSpPr>
          <p:nvPr/>
        </p:nvSpPr>
        <p:spPr>
          <a:xfrm rot="10800000">
            <a:off x="1475105" y="570230"/>
            <a:ext cx="3216910" cy="2232660"/>
          </a:xfrm>
          <a:custGeom>
            <a:avLst/>
            <a:gdLst/>
            <a:ahLst/>
            <a:cxnLst/>
            <a:rect l="0" t="0" r="3216910" b="2232660"/>
            <a:pathLst>
              <a:path w="3216910" h="2232660">
                <a:moveTo>
                  <a:pt x="804228" y="1116330"/>
                </a:moveTo>
                <a:cubicBezTo>
                  <a:pt x="804228" y="807996"/>
                  <a:pt x="1164194" y="558165"/>
                  <a:pt x="1608455" y="558165"/>
                </a:cubicBezTo>
                <a:cubicBezTo>
                  <a:pt x="2052567" y="558062"/>
                  <a:pt x="2412534" y="807996"/>
                  <a:pt x="2412683" y="1116227"/>
                </a:cubicBezTo>
                <a:lnTo>
                  <a:pt x="3216910" y="1116227"/>
                </a:lnTo>
                <a:cubicBezTo>
                  <a:pt x="3216910" y="499764"/>
                  <a:pt x="2496680" y="0"/>
                  <a:pt x="1608455" y="0"/>
                </a:cubicBezTo>
                <a:cubicBezTo>
                  <a:pt x="720081" y="0"/>
                  <a:pt x="0" y="499764"/>
                  <a:pt x="0" y="1116330"/>
                </a:cubicBezTo>
                <a:lnTo>
                  <a:pt x="804228" y="1116330"/>
                </a:lnTo>
                <a:close/>
              </a:path>
            </a:pathLst>
          </a:custGeom>
          <a:blipFill rotWithShape="1">
            <a:blip r:embed="rId3"/>
            <a:srcRect/>
            <a:stretch/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420" tIns="29210" rIns="58420" bIns="29210" numCol="1" spcCol="215900" anchor="ctr"/>
          <a:lstStyle/>
          <a:p>
            <a:pPr>
              <a:defRPr lang="en-us"/>
            </a:pPr>
            <a:endParaRPr lang="fr-fr" sz="445" cap="none"/>
          </a:p>
        </p:txBody>
      </p:sp>
      <p:sp>
        <p:nvSpPr>
          <p:cNvPr id="5" name="Oval 9" descr="hbnb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AAAAC4AAABcAAAALgAAAAAAAAABAAAAAAAAAAEAAABQAAAAAAAAAAAA8D8AAAAAAADwPwAAAAAAAOA/AAAAAAAA4D8AAAAAAADgPwAAAAAAAOA/AAAAAAAA4D8AAAAAAADgPwAAAAAAAOA/AAAAAAAA4D8CAAAAjAAAAAEAAAACAAAA////AP///wgAAAAAAAAAADlXJko1xLtJgm1fVlYsDi4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GQ4AAP0GAADYFwAASw4AABAgAAAmAAAACAAAAP//////////"/>
              </a:ext>
            </a:extLst>
          </p:cNvSpPr>
          <p:nvPr/>
        </p:nvSpPr>
        <p:spPr>
          <a:xfrm>
            <a:off x="2291715" y="1136015"/>
            <a:ext cx="1584325" cy="118745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none" lIns="58420" tIns="29210" rIns="58420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 cap="none"/>
          </a:p>
        </p:txBody>
      </p:sp>
      <p:sp>
        <p:nvSpPr>
          <p:cNvPr id="6" name="ZoneText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AAAAAAMAAACmJQAAewEAABAgAAAmAAAACAAAAP//////////"/>
              </a:ext>
            </a:extLst>
          </p:cNvSpPr>
          <p:nvPr/>
        </p:nvSpPr>
        <p:spPr>
          <a:xfrm>
            <a:off x="360000" y="0"/>
            <a:ext cx="4849674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Rue vers le passage vouté</a:t>
            </a:r>
            <a:endParaRPr lang="fr-fr" sz="1000" b="1" cap="none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 animBg="1"/>
      <p:bldP spid="5" grpId="0" animBg="1"/>
      <p:bldP spid="5" grpId="1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YAAAAFAAAA/f///wEAAAAVAAAABAAAAAAAAAAAAAAAAAAAAAgAAAD9////AgAAAAMAAAAKAAAAAAAAAAAAAAAAAAAACwAAAP3///8CAAAAAwAAAAoAAAAAAAAAAAAAAAAAAAAOAAAA/f///wMAAAAIAAAAAAAAAAAAAACY/v//AAAAABAAAAD9////AgAAAAoAAAAAAAAAAAAAAAAAAAAAAAAAEwAAAP////8BAAAAOAAAAAAAAAAAAAAAAAAAAAAAAAA="/>
      </p:ext>
    </p:ext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APIwAAFhMAABAAAAAmAAAACAAAAAAAAAAAAAAA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pic>
        <p:nvPicPr>
          <p:cNvPr id="4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8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" y="0"/>
            <a:ext cx="6118079" cy="344360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AutoShape 6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SA8AAPEFAACqFgAAeQ0AABAgAAAmAAAACAAAAP//////////"/>
              </a:ext>
            </a:extLst>
          </p:cNvSpPr>
          <p:nvPr/>
        </p:nvSpPr>
        <p:spPr>
          <a:xfrm>
            <a:off x="2484120" y="965835"/>
            <a:ext cx="1200150" cy="122428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420" tIns="29210" rIns="58420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 cap="none"/>
          </a:p>
        </p:txBody>
      </p:sp>
      <p:sp>
        <p:nvSpPr>
          <p:cNvPr id="6" name="AutoShape 7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ahMAAPEFAADNGgAAeQ0AABAgAAAmAAAACAAAAP//////////"/>
              </a:ext>
            </a:extLst>
          </p:cNvSpPr>
          <p:nvPr/>
        </p:nvSpPr>
        <p:spPr>
          <a:xfrm>
            <a:off x="3155950" y="965835"/>
            <a:ext cx="1200785" cy="122428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420" tIns="29210" rIns="58420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 cap="none"/>
          </a:p>
        </p:txBody>
      </p:sp>
      <p:sp>
        <p:nvSpPr>
          <p:cNvPr id="7" name="AutoShape 8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jRcAAPEFAADvHgAAeQ0AABAgAAAmAAAACAAAAP//////////"/>
              </a:ext>
            </a:extLst>
          </p:cNvSpPr>
          <p:nvPr/>
        </p:nvSpPr>
        <p:spPr>
          <a:xfrm>
            <a:off x="3828415" y="965835"/>
            <a:ext cx="1200150" cy="122428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420" tIns="29210" rIns="58420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 cap="none"/>
          </a:p>
        </p:txBody>
      </p:sp>
      <p:sp>
        <p:nvSpPr>
          <p:cNvPr id="8" name="AutoShape 9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WBEAALYJAAC7GAAAPhEAABAgAAAmAAAACAAAAP//////////"/>
              </a:ext>
            </a:extLst>
          </p:cNvSpPr>
          <p:nvPr/>
        </p:nvSpPr>
        <p:spPr>
          <a:xfrm>
            <a:off x="2819400" y="1578610"/>
            <a:ext cx="1200785" cy="122428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420" tIns="29210" rIns="58420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 cap="none"/>
          </a:p>
        </p:txBody>
      </p:sp>
      <p:sp>
        <p:nvSpPr>
          <p:cNvPr id="9" name="AutoShape 10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exUAALYJAADdHAAAPhEAABAgAAAmAAAACAAAAP//////////"/>
              </a:ext>
            </a:extLst>
          </p:cNvSpPr>
          <p:nvPr/>
        </p:nvSpPr>
        <p:spPr>
          <a:xfrm>
            <a:off x="3491865" y="1578610"/>
            <a:ext cx="1200150" cy="122428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420" tIns="29210" rIns="58420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 cap="none"/>
          </a:p>
        </p:txBody>
      </p:sp>
      <p:sp>
        <p:nvSpPr>
          <p:cNvPr id="10" name="AutoShape 11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nRkAALYJAAAAIQAAPhEAABAgAAAmAAAACAAAAP//////////"/>
              </a:ext>
            </a:extLst>
          </p:cNvSpPr>
          <p:nvPr/>
        </p:nvSpPr>
        <p:spPr>
          <a:xfrm>
            <a:off x="4163695" y="1578610"/>
            <a:ext cx="1200785" cy="122428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420" tIns="29210" rIns="58420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 cap="none"/>
          </a:p>
        </p:txBody>
      </p:sp>
      <p:sp>
        <p:nvSpPr>
          <p:cNvPr id="11" name="ZoneTexte 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260000" y="0"/>
            <a:ext cx="360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solidFill>
                  <a:srgbClr val="FFFF00"/>
                </a:solidFill>
                <a:latin typeface="Script12 BT" pitchFamily="1" charset="0"/>
              </a:rPr>
              <a:t>L’entrée de la galerie d’Art Bleu Réglisse</a:t>
            </a:r>
            <a:endParaRPr lang="fr-fr" sz="1000" b="1" cap="none" dirty="0">
              <a:solidFill>
                <a:srgbClr val="FFFF00"/>
              </a:solidFill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4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dvAuto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EAAAAIAAAAIAAAAAAAAAAAAAAAAAAAAAgAAAD9////AgAAABEAAAABAAAAAAAAAAAAAAAAAAAADgAAAP3///8CAAAAEQAAAAEAAAAAAAAAAAAAAAAAAAAUAAAA/f///wIAAAARAAAAAQAAAAAAAAAAAAAAAAAAABoAAAD9////AgAAABEAAAAEAAAAAAAAAAAAAAAAAAAAIAAAAP3///8CAAAAEQAAAAQAAAAAAAAAAAAAAAAAAAAmAAAA/f///wIAAAARAAAABAAAAAAAAAAAAAAAAAAAACwAAAD/////AQAAADgAAAAAAAAAAAAAAAAAAAAAAAAA"/>
      </p:ext>
    </p:ext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Image 2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abN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EBAIF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2mzYAf39/AAAAAAPMzMwAwMD/AH9/fwAAAAAAAAAAAAAAAAD///8AAAAAACEAAAAYAAAAFAAAAAUMAACDBAAAnRgAAJgLAAAQAAAAJgAAAAgAAAD//////////w=="/>
              </a:ext>
            </a:extLst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4827" y="733425"/>
            <a:ext cx="2045376" cy="1151255"/>
          </a:xfrm>
          <a:prstGeom prst="rect">
            <a:avLst/>
          </a:prstGeom>
          <a:noFill/>
          <a:ln w="28575" cap="flat" cmpd="sng" algn="ctr">
            <a:solidFill>
              <a:srgbClr val="F69B36"/>
            </a:solidFill>
            <a:prstDash val="solid"/>
            <a:headEnd type="none"/>
            <a:tailEnd type="none"/>
          </a:ln>
          <a:effectLst/>
        </p:spPr>
      </p:pic>
      <p:pic>
        <p:nvPicPr>
          <p:cNvPr id="4" name="Image 3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abN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Fw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2mzYAf39/AAAAAAPMzMwAwMD/AH9/fwAAAAAAAAAAAAAAAAD///8AAAAAACEAAAAYAAAAFAAAAAUMAAC+BQAAnRgAANMMAAAQAAAAJgAAAAgAAAD//////////w=="/>
              </a:ext>
            </a:extLst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4827" y="933450"/>
            <a:ext cx="2045376" cy="1151255"/>
          </a:xfrm>
          <a:prstGeom prst="rect">
            <a:avLst/>
          </a:prstGeom>
          <a:noFill/>
          <a:ln w="28575" cap="flat" cmpd="sng" algn="ctr">
            <a:solidFill>
              <a:srgbClr val="F69B36"/>
            </a:solidFill>
            <a:prstDash val="solid"/>
            <a:headEnd type="none"/>
            <a:tailEnd type="none"/>
          </a:ln>
          <a:effectLst/>
        </p:spPr>
      </p:pic>
      <p:pic>
        <p:nvPicPr>
          <p:cNvPr id="5" name="Imag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ixY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4sWIAf39/AAAAAAPMzMwAwMD/AH9/fwAAAAAAAAAAAAAAAAD///8AAAAAACEAAAAYAAAAFAAAAAUMAADSBgAAnRgAAOgNAAAQAAAAJgAAAAgAAAD//////////w=="/>
              </a:ext>
            </a:extLst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4262" y="1108710"/>
            <a:ext cx="2046505" cy="1151890"/>
          </a:xfrm>
          <a:prstGeom prst="rect">
            <a:avLst/>
          </a:prstGeom>
          <a:noFill/>
          <a:ln w="28575" cap="flat" cmpd="sng" algn="ctr">
            <a:solidFill>
              <a:srgbClr val="F8B162"/>
            </a:solidFill>
            <a:prstDash val="solid"/>
            <a:headEnd type="none"/>
            <a:tailEnd type="none"/>
          </a:ln>
          <a:effectLst/>
        </p:spPr>
      </p:pic>
      <p:pic>
        <p:nvPicPr>
          <p:cNvPr id="6" name="Imag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ixY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4sWIAf39/AAAAAAPMzMwAwMD/AH9/fwAAAAAAAAAAAAAAAAD///8AAAAAACEAAAAYAAAAFAAAAAUMAADnBwAAnRgAAPwOAAAQAAAAJgAAAAgAAAD//////////w=="/>
              </a:ext>
            </a:extLst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4827" y="1284605"/>
            <a:ext cx="2045376" cy="1151255"/>
          </a:xfrm>
          <a:prstGeom prst="rect">
            <a:avLst/>
          </a:prstGeom>
          <a:noFill/>
          <a:ln w="28575" cap="flat" cmpd="sng" algn="ctr">
            <a:solidFill>
              <a:srgbClr val="F8B162"/>
            </a:solidFill>
            <a:prstDash val="solid"/>
            <a:headEnd type="none"/>
            <a:tailEnd type="none"/>
          </a:ln>
          <a:effectLst/>
        </p:spPr>
      </p:pic>
      <p:pic>
        <p:nvPicPr>
          <p:cNvPr id="7" name="Image 6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EAAAACAAAA////AP///wgAAAAAAAAAABeuS7HKFMhIoXKZ25qAMl8BAAAAeAAAAAEAAABAAAAAAAAAAAAAAABaAAAAAAAAAAAAAAAAAAAAAAAAAAAAAAAAAAAAAAAAAAAAAAAAAAAAAAAAAAAAAAAAAAAAAAAAAAAAAAAAAAAAAAAAAAAAAAAAAAAAFAAAADwAAAABAAAAAAAAAPixY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Es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D4sWIAf39/AAAAAAPMzMwAwMD/AH9/fwAAAAAAAAAAAAAAAAD///8AAAAAACEAAAAYAAAAFAAAAAUMAADyCAAAnRgAAAcQAAAQAAAAJgAAAAgAAAD//////////w=="/>
              </a:ext>
            </a:extLst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4827" y="1454150"/>
            <a:ext cx="2045376" cy="1151255"/>
          </a:xfrm>
          <a:prstGeom prst="rect">
            <a:avLst/>
          </a:prstGeom>
          <a:blipFill>
            <a:blip r:embed="rId5">
              <a:alphaModFix amt="25000"/>
            </a:blip>
            <a:srcRect/>
            <a:stretch/>
          </a:blipFill>
          <a:ln w="28575" cap="flat" cmpd="sng" algn="ctr">
            <a:solidFill>
              <a:srgbClr val="F8B162"/>
            </a:solidFill>
            <a:prstDash val="solid"/>
            <a:headEnd type="none"/>
            <a:tailEnd type="none"/>
          </a:ln>
          <a:effectLst/>
        </p:spPr>
      </p:pic>
      <p:sp>
        <p:nvSpPr>
          <p:cNvPr id="8" name="ZoneText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373177" y="0"/>
            <a:ext cx="2536139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solidFill>
                  <a:srgbClr val="FFFF00"/>
                </a:solidFill>
                <a:latin typeface="Script12 BT" pitchFamily="1" charset="0"/>
              </a:rPr>
              <a:t>Une ruelle obscure d’Auvillar</a:t>
            </a:r>
            <a:endParaRPr lang="fr-fr" sz="1000" b="1" cap="none" dirty="0">
              <a:solidFill>
                <a:srgbClr val="FFFF00"/>
              </a:solidFill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4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 advAuto="0"/>
      <p:bldP spid="4" grpId="0" animBg="1" advAuto="0"/>
      <p:bldP spid="5" grpId="0" animBg="1" advAuto="0"/>
      <p:bldP spid="6" grpId="0" animBg="1" advAuto="0"/>
      <p:bldP spid="7" grpId="0" animBg="1" advAuto="0"/>
      <p:bldP spid="8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cAAAAFAAAA/f///wIAAAARAAAABAAAAAAAAAAAAAAAAAAAAAsAAAD9////AgAAABEAAAACAAAAAAAAAAAAAAAAAAAAEQAAAP3///8CAAAAEQAAAAgAAAAAAAAAAAAAAAAAAAAXAAAA/f///wIAAAARAAAAAQAAAAAAAAAAAAAAAAAAAB0AAAD9////AgAAABEAAAAKAAAAAAAAAAAAAAAAAAAAIwAAAP3///8BAAAAAwAAAAoAAAAAAAAAAAAAAAAAAAAmAAAA/////wEAAAA4AAAAAAAAAAAAAAAAAAAAAAAAAA=="/>
      </p:ext>
    </p:ext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EAAAACAAAA////AP///wgAAAAAAAAAAE5Bu6Wi2hlCtedRykLvupE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  <a:blipFill>
            <a:blip r:embed="rId3"/>
            <a:srcRect/>
            <a:stretch/>
          </a:blipFill>
          <a:ln>
            <a:noFill/>
          </a:ln>
          <a:effectLst/>
        </p:spPr>
      </p:pic>
      <p:sp>
        <p:nvSpPr>
          <p:cNvPr id="5" name="Oval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o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TQQAANECAADkDAAA0Q4AABAgAAAmAAAACAAAAP//////////"/>
              </a:ext>
            </a:extLst>
          </p:cNvSpPr>
          <p:nvPr/>
        </p:nvSpPr>
        <p:spPr>
          <a:xfrm>
            <a:off x="699135" y="457835"/>
            <a:ext cx="1396365" cy="195072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6" name="Oval 8" descr="cascades-quatre-bornes-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jAYAAEMDAAAjDwAAmA4AABAgAAAmAAAACAAAAP//////////"/>
              </a:ext>
            </a:extLst>
          </p:cNvSpPr>
          <p:nvPr/>
        </p:nvSpPr>
        <p:spPr>
          <a:xfrm>
            <a:off x="1064260" y="530225"/>
            <a:ext cx="1396365" cy="1842135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7" name="Oval 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o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FQ4AACYEAACsFgAAJxAAABAgAAAmAAAACAAAAP//////////"/>
              </a:ext>
            </a:extLst>
          </p:cNvSpPr>
          <p:nvPr/>
        </p:nvSpPr>
        <p:spPr>
          <a:xfrm>
            <a:off x="2289175" y="674370"/>
            <a:ext cx="1396365" cy="1951355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8" name="Oval 10" descr="cascades-quatre-bornes-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MhAAAJcEAADJGAAA7g8AABAgAAAmAAAACAAAAP//////////"/>
              </a:ext>
            </a:extLst>
          </p:cNvSpPr>
          <p:nvPr/>
        </p:nvSpPr>
        <p:spPr>
          <a:xfrm>
            <a:off x="2632710" y="746125"/>
            <a:ext cx="1396365" cy="1843405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9" name="Oval 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o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3BcAALQFAABzIAAAtREAABAgAAAmAAAACAAAAP//////////"/>
              </a:ext>
            </a:extLst>
          </p:cNvSpPr>
          <p:nvPr/>
        </p:nvSpPr>
        <p:spPr>
          <a:xfrm>
            <a:off x="3878580" y="927100"/>
            <a:ext cx="1396365" cy="1951355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10" name="Oval 12" descr="cascades-quatre-bornes-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MRoAACYGAADIIgAAfREAABAgAAAmAAAACAAAAP//////////"/>
              </a:ext>
            </a:extLst>
          </p:cNvSpPr>
          <p:nvPr/>
        </p:nvSpPr>
        <p:spPr>
          <a:xfrm>
            <a:off x="4257675" y="999490"/>
            <a:ext cx="1396365" cy="1843405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11" name="ZoneTexte 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440179" y="0"/>
            <a:ext cx="3204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cap="none" dirty="0">
                <a:latin typeface="Script12 BT" pitchFamily="1" charset="0"/>
                <a:ea typeface="Calibri" pitchFamily="2" charset="0"/>
                <a:cs typeface="Calibri" pitchFamily="2" charset="0"/>
              </a:rPr>
              <a:t>Le marché de </a:t>
            </a:r>
            <a:r>
              <a:rPr lang="fr-fr" sz="1100" b="1" cap="none" dirty="0">
                <a:latin typeface="Script12 BT" pitchFamily="1" charset="0"/>
                <a:ea typeface="Calibri" pitchFamily="2" charset="0"/>
                <a:cs typeface="Calibri" pitchFamily="2" charset="0"/>
              </a:rPr>
              <a:t>Noël</a:t>
            </a:r>
            <a:endParaRPr lang="fr-fr" sz="1000" b="1" cap="none" dirty="0"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dvAuto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  <p:extLst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gAAAAFAAAA/f///wEAAAAVAAAACAAAAAAAAAAAAAAAAAAAAAgAAAD9////AgAAABUAAAAIAAAAAAAAAAAAAAAAAAAACwAAAP3///8CAAAAFQAAAAgAAAAAAAAAAAAAAAAAAAAOAAAA/f///wIAAAAVAAAACAAAAAAAAAAAAAAAAAAAABEAAAD9////AgAAABcAAAAgAAAAAAAAAAAAAAAAAAAAFQAAAP3///8CAAAAFwAAACAAAAAAAAAAAAAAAAAAAAAZAAAA/f///wIAAAAXAAAAIAAAAAAAAAAAAAAAAAAAAB0AAAD/////AQAAADgAAAAAAAAAAAAAAAAAAAAAAAAA"/>
      </p:ext>
    </p:ext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IA+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" y="1175"/>
            <a:ext cx="6115823" cy="344233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16" descr="121764_Appache45_030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NwEAAA0AAAAAVQAAACoAAABVAAAAKgAAAAAAAAABAAAAAAAAAAEAAABQAAAAAAAAAAAA4D8AAAAAAADgPwAAAAAAAOA/AAAAAAAA4D8AAAAAAADgPwAAAAAAAOA/AAAAAAAA4D8AAAAAAADgPwAAAAAAAOA/AAAAAAAA4D8CAAAAjAAAAAEAAAACAAAA////AP///wgAAAAAAAAAAFSI4A0+T2hBr/cvigDZuXQBAAAAeAAAAAEAAABAAAAAAAAAAAAAAABaAAAAAAAAAAAAAAAAAAAAAAAAAAAAAAAAAAAAAAAAAAAAAAAAAAAAAAAAAAAAAAAAAAAAAAAAAAAAAAAAAAAAAAAAAAAAAAAAAAAAFAAAADwAAAABAAAAAAAAAMz//w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Mz//wB/f38AAAAAA8zMzADAwP8Af39/AAAAAAAAAAAAAAAAAAAAAAAAAAAAIQAAABgAAAAUAAAAPxIAAMMEAAANHQAA6xAAABAgAAAmAAAACAAAAP//////////"/>
              </a:ext>
            </a:extLst>
          </p:cNvSpPr>
          <p:nvPr/>
        </p:nvSpPr>
        <p:spPr>
          <a:xfrm rot="16200000">
            <a:off x="2856230" y="883920"/>
            <a:ext cx="1976120" cy="1756410"/>
          </a:xfrm>
          <a:prstGeom prst="flowChartManualOperation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CCFFFF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4" name="AutoShape 19" descr="121764_Appache45_030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NwEAAA0AAAAAVQAAACoAAABVAAAAKgAAAAAAAAABAAAAAAAAAAEAAABQAAAAAAAAAAAA4D8AAAAAAADgPwAAAAAAAOA/AAAAAAAA4D8AAAAAAADgPwAAAAAAAOA/AAAAAAAA4D8AAAAAAADgPwAAAAAAAOA/AAAAAAAA4D8CAAAAjAAAAAEAAAACAAAA////AP///wgAAAAAAAAAAFSI4A0+T2hBr/cvigDZuXQBAAAAeAAAAAEAAABAAAAAAAAAAAAAAABaAAAAAAAAAAAAAAAAAAAAAAAAAAAAAAAAAAAAAAAAAAAAAAAAAAAAAAAAAAAAAAAAAAAAAAAAAAAAAAAAAAAAAAAAAAAAAAAAAAAAFAAAADwAAAABAAAAAAAAAMz//w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Mz//wB/f38AAAAAA8zMzADAwP8Af39/AAAAAAAAAAAAAAAAAAAAAAAAAAAAIQAAABgAAAAUAAAAaQcAAMMEAAA3EgAA6xAAABAgAAAmAAAACAAAAP//////////"/>
              </a:ext>
            </a:extLst>
          </p:cNvSpPr>
          <p:nvPr/>
        </p:nvSpPr>
        <p:spPr>
          <a:xfrm rot="16200000" flipV="1">
            <a:off x="1099660" y="888770"/>
            <a:ext cx="1976120" cy="1756410"/>
          </a:xfrm>
          <a:prstGeom prst="flowChartManualOperation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CCFFFF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5" name="AutoShape 20" descr="121764_Appache45_030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NwEAAA0AAAAAVQAAACoAAABVAAAAKgAAAAAAAAABAAAAAAAAAAEAAABQAAAAAAAAAAAA4D8AAAAAAADgPwAAAAAAAOA/AAAAAAAA4D8AAAAAAADgPwAAAAAAAOA/AAAAAAAA4D8AAAAAAADgPwAAAAAAAOA/AAAAAAAA4D8CAAAAjAAAAAEAAAACAAAA////AP///wgAAAAAAAAAAFSI4A0+T2hBr/cvigDZuXQBAAAAeAAAAAEAAABAAAAAAAAAAAAAAABaAAAAAAAAAAAAAAAAAAAAAAAAAAAAAAAAAAAAAAAAAAAAAAAAAAAAAAAAAAAAAAAAAAAAAAAAAAAAAAAAAAAAAAAAAAAAAAAAAAAAFAAAADwAAAABAAAAAAAAAMz//w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Mz//wB/f38AAAAAA8zMzADAwP8Af39/AAAAAAAAAAAAAAAAAAAAAAAAAAAAIQAAABgAAAAUAAAAPxIAAMMEAAANHQAA6xAAABAgAAAmAAAACAAAAP//////////"/>
              </a:ext>
            </a:extLst>
          </p:cNvSpPr>
          <p:nvPr/>
        </p:nvSpPr>
        <p:spPr>
          <a:xfrm rot="16200000">
            <a:off x="2855368" y="883284"/>
            <a:ext cx="1976120" cy="1756410"/>
          </a:xfrm>
          <a:prstGeom prst="flowChartManualOperation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CCFFFF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6" name="AutoShape 21" descr="121764_Appache45_030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NwEAAA0AAAAAVQAAACoAAABVAAAAKgAAAAAAAAABAAAAAAAAAAEAAABQAAAAAAAAAAAA4D8AAAAAAADgPwAAAAAAAOA/AAAAAAAA4D8AAAAAAADgPwAAAAAAAOA/AAAAAAAA4D8AAAAAAADgPwAAAAAAAOA/AAAAAAAA4D8CAAAAjAAAAAEAAAACAAAA////AP///wgAAAAAAAAAAFSI4A0+T2hBr/cvigDZuXQBAAAAeAAAAAEAAABAAAAAAAAAAAAAAABaAAAAAAAAAAAAAAAAAAAAAAAAAAAAAAAAAAAAAAAAAAAAAAAAAAAAAAAAAAAAAAAAAAAAAAAAAAAAAAAAAAAAAAAAAAAAAAAAAAAAFAAAADwAAAABAAAAAAAAAMz//w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Mz//wB/f38AAAAAA8zMzADAwP8Af39/AAAAAAAAAAAAAAAAAAAAAAAAAAAAIQAAABgAAAAUAAAAcQcAAMMEAAA/EgAA6xAAABAgAAAmAAAACAAAAP//////////"/>
              </a:ext>
            </a:extLst>
          </p:cNvSpPr>
          <p:nvPr/>
        </p:nvSpPr>
        <p:spPr>
          <a:xfrm rot="16200000" flipV="1">
            <a:off x="1100423" y="889936"/>
            <a:ext cx="1976120" cy="1756410"/>
          </a:xfrm>
          <a:prstGeom prst="flowChartManualOperation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CCFFFF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7" name="AutoShape 22" descr="121764_Appache45_030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NwEAAA0AAAAAVQAAACoAAABVAAAAKgAAAAAAAAABAAAAAAAAAAEAAABQAAAAAAAAAAAA4D8AAAAAAADgPwAAAAAAAOA/AAAAAAAA4D8AAAAAAADgPwAAAAAAAOA/AAAAAAAA4D8AAAAAAADgPwAAAAAAAOA/AAAAAAAA4D8CAAAAjAAAAAEAAAACAAAA////AP///wgAAAAAAAAAAFSI4A0+T2hBr/cvigDZuXQBAAAAeAAAAAEAAABAAAAAAAAAAAAAAABaAAAAAAAAAAAAAAAAAAAAAAAAAAAAAAAAAAAAAAAAAAAAAAAAAAAAAAAAAAAAAAAAAAAAAAAAAAAAAAAAAAAAAAAAAAAAAAAAAAAAFAAAADwAAAABAAAAAAAAAMz//w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Mz//wB/f38AAAAAA8zMzADAwP8Af39/AAAAAAAAAAAAAAAAAAAAAAAAAAAAIQAAABgAAAAUAAAAPxIAAMMEAAANHQAA7BAAABAgAAAmAAAACAAAAP//////////"/>
              </a:ext>
            </a:extLst>
          </p:cNvSpPr>
          <p:nvPr/>
        </p:nvSpPr>
        <p:spPr>
          <a:xfrm rot="16200000">
            <a:off x="2856225" y="883920"/>
            <a:ext cx="1976755" cy="1756410"/>
          </a:xfrm>
          <a:prstGeom prst="flowChartManualOperation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CCFFFF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8" name="ZoneText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800000" y="0"/>
            <a:ext cx="252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Bye, bye</a:t>
            </a:r>
            <a:r>
              <a:rPr lang="fr-fr" sz="1000" b="1" cap="none" dirty="0">
                <a:latin typeface="Script12 BT" pitchFamily="1" charset="0"/>
                <a:ea typeface="Calibri" pitchFamily="2" charset="0"/>
                <a:cs typeface="Calibri" pitchFamily="2" charset="0"/>
              </a:rPr>
              <a:t> Auvillar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1000">
        <p:extLst mod="1"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750"/>
                            </p:stCondLst>
                            <p:childTnLst>
                              <p:par>
                                <p:cTn id="68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7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6" grpId="2" animBg="1"/>
      <p:bldP spid="7" grpId="0" animBg="1"/>
      <p:bldP spid="7" grpId="1" animBg="1"/>
      <p:bldP spid="8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0AAAAFAAAA/f///wEAAAARAAAACAAAAAAAAAAAAAAAAAAAAAsAAAD9////AQAAABEAAAAIAAAAAAAAAAAAAAAAAAAAEgAAAP3///8CAAAAEQAAAAIAAAAAAAAAAAAAAAAAAAAYAAAA/f///wIAAAARAAAAAgAAAAAAAAAAAAAAAAAAAB4AAAD9////AQAAABEAAAAIAAAAAAAAAAAAAAAAAAAAJAAAAP3///8BAAAAEQAAAAgAAAAAAAAAAAAAAAAAAAArAAAA/f///wIAAAARAAAAAgAAAAAAAAAAAAAAAAAAADEAAAD9////AgAAABEAAAACAAAAAAAAAAAAAAAAAAAANwAAAP3///8CAAAAEQAAAAIAAAAAAAAAAAAAAAAAAAA9AAAA/f///wEAAAARAAAACAAAAAAAAAAAAAAAAAAAAEQAAAD9////AgAAABEAAAACAAAAAAAAAAAAAAAAAAAASgAAAP3///8BAAAACgAAAAAAAAAAAAAAAAAAAAAAAABNAAAA/////wEAAAA4AAAAAAAAAAAAAAAAAAAAAAAAAA=="/>
      </p:ext>
    </p:ext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4472C4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Presentation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Presentation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Presentation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908</TotalTime>
  <Words>211</Words>
  <Application>Microsoft Office PowerPoint</Application>
  <PresentationFormat>Personnalisé</PresentationFormat>
  <Paragraphs>45</Paragraphs>
  <Slides>30</Slides>
  <Notes>8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9" baseType="lpstr">
      <vt:lpstr>Arial</vt:lpstr>
      <vt:lpstr>Aria Script SSi</vt:lpstr>
      <vt:lpstr>Brush738 BT</vt:lpstr>
      <vt:lpstr>Script12 BT</vt:lpstr>
      <vt:lpstr>Calibri Light</vt:lpstr>
      <vt:lpstr>Algerian</vt:lpstr>
      <vt:lpstr>Andy</vt:lpstr>
      <vt:lpstr>Calibri</vt:lpstr>
      <vt:lpstr>Presentation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subject/>
  <dc:creator>Apex</dc:creator>
  <cp:keywords/>
  <dc:description/>
  <cp:lastModifiedBy>apex1</cp:lastModifiedBy>
  <cp:revision>73</cp:revision>
  <dcterms:created xsi:type="dcterms:W3CDTF">2016-02-24T08:25:33Z</dcterms:created>
  <dcterms:modified xsi:type="dcterms:W3CDTF">2024-12-05T10:25:36Z</dcterms:modified>
</cp:coreProperties>
</file>