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6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9GKphk0ArQLqNZM1YogjA==" hashData="DPpPWss2Pwe84/Wmjc+RiXQ3k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6200"/>
    <a:srgbClr val="A80000"/>
    <a:srgbClr val="862D00"/>
    <a:srgbClr val="640000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255" autoAdjust="0"/>
    <p:restoredTop sz="94660"/>
  </p:normalViewPr>
  <p:slideViewPr>
    <p:cSldViewPr>
      <p:cViewPr>
        <p:scale>
          <a:sx n="78" d="100"/>
          <a:sy n="78" d="100"/>
        </p:scale>
        <p:origin x="-1066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A88AD7-C815-4723-92B8-53A28A9E4B87}" type="datetimeFigureOut">
              <a:rPr lang="fr-FR"/>
              <a:pPr>
                <a:defRPr/>
              </a:pPr>
              <a:t>24/12/2024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FD11B1-D898-46B9-B8D1-DB917E19D9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0080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AD46F27-1502-4A19-80C8-DAB6ECB1F2D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219A42-8CA1-4CD1-8E01-8284DD316A8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50179E-8B2F-4A3A-9C9B-A1872E83B48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A6888-E516-43D6-878F-D0D60887BD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507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48264-B8C5-4336-A4C0-DF4DB12886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1709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57A47-72FE-4C11-9F97-7173E94480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837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B6ED14-370E-435E-8803-4D8D9F223F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1349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C5EE4-2D92-4E9E-92D9-7C263AF309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324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4EE9A-F104-44AB-AFA7-0842074B3E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8630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13112-D46B-4B8A-95D0-3098B85DBB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2682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BFEF8-B1EC-4D96-A2EC-ABBFE7F28E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5168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7B5A0-E7FD-41A9-A2AE-4C5D073189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2938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68316-D8DD-4E4E-BC88-217CB71C78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4712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D7A8A-78B8-4802-BF62-45F9FDA79F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2721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90000">
              <a:schemeClr val="accent4">
                <a:lumMod val="10000"/>
              </a:schemeClr>
            </a:gs>
            <a:gs pos="73000">
              <a:srgbClr val="C46200"/>
            </a:gs>
            <a:gs pos="84000">
              <a:schemeClr val="tx1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EC6F60-81B7-4F4C-8754-F693A7AEE7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jpeg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jpeg"/><Relationship Id="rId10" Type="http://schemas.openxmlformats.org/officeDocument/2006/relationships/image" Target="../media/image1.pn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9.wav"/><Relationship Id="rId26" Type="http://schemas.openxmlformats.org/officeDocument/2006/relationships/audio" Target="../media/audio13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7.wav"/><Relationship Id="rId42" Type="http://schemas.microsoft.com/office/2007/relationships/hdphoto" Target="../media/hdphoto1.wdp"/><Relationship Id="rId47" Type="http://schemas.openxmlformats.org/officeDocument/2006/relationships/image" Target="../media/image38.png"/><Relationship Id="rId50" Type="http://schemas.microsoft.com/office/2007/relationships/hdphoto" Target="../media/hdphoto5.wdp"/><Relationship Id="rId55" Type="http://schemas.openxmlformats.org/officeDocument/2006/relationships/image" Target="../media/image44.jpeg"/><Relationship Id="rId63" Type="http://schemas.openxmlformats.org/officeDocument/2006/relationships/image" Target="../media/image52.gif"/><Relationship Id="rId68" Type="http://schemas.openxmlformats.org/officeDocument/2006/relationships/image" Target="../media/image57.png"/><Relationship Id="rId7" Type="http://schemas.openxmlformats.org/officeDocument/2006/relationships/image" Target="../media/image14.png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8.wav"/><Relationship Id="rId29" Type="http://schemas.openxmlformats.org/officeDocument/2006/relationships/image" Target="../media/image28.jpeg"/><Relationship Id="rId11" Type="http://schemas.openxmlformats.org/officeDocument/2006/relationships/image" Target="../media/image17.gif"/><Relationship Id="rId24" Type="http://schemas.openxmlformats.org/officeDocument/2006/relationships/audio" Target="../media/audio12.wav"/><Relationship Id="rId32" Type="http://schemas.openxmlformats.org/officeDocument/2006/relationships/audio" Target="../media/audio16.wav"/><Relationship Id="rId37" Type="http://schemas.openxmlformats.org/officeDocument/2006/relationships/image" Target="../media/image32.jpeg"/><Relationship Id="rId40" Type="http://schemas.openxmlformats.org/officeDocument/2006/relationships/image" Target="../media/image34.png"/><Relationship Id="rId45" Type="http://schemas.openxmlformats.org/officeDocument/2006/relationships/image" Target="../media/image37.png"/><Relationship Id="rId53" Type="http://schemas.openxmlformats.org/officeDocument/2006/relationships/image" Target="../media/image42.jpeg"/><Relationship Id="rId58" Type="http://schemas.openxmlformats.org/officeDocument/2006/relationships/image" Target="../media/image47.png"/><Relationship Id="rId66" Type="http://schemas.openxmlformats.org/officeDocument/2006/relationships/image" Target="../media/image55.png"/><Relationship Id="rId5" Type="http://schemas.openxmlformats.org/officeDocument/2006/relationships/image" Target="../media/image12.gif"/><Relationship Id="rId15" Type="http://schemas.openxmlformats.org/officeDocument/2006/relationships/image" Target="../media/image21.gif"/><Relationship Id="rId23" Type="http://schemas.openxmlformats.org/officeDocument/2006/relationships/image" Target="../media/image25.jpeg"/><Relationship Id="rId28" Type="http://schemas.openxmlformats.org/officeDocument/2006/relationships/audio" Target="../media/audio14.wav"/><Relationship Id="rId36" Type="http://schemas.openxmlformats.org/officeDocument/2006/relationships/audio" Target="../media/audio1.wav"/><Relationship Id="rId49" Type="http://schemas.openxmlformats.org/officeDocument/2006/relationships/image" Target="../media/image39.png"/><Relationship Id="rId57" Type="http://schemas.openxmlformats.org/officeDocument/2006/relationships/image" Target="../media/image46.jpeg"/><Relationship Id="rId61" Type="http://schemas.openxmlformats.org/officeDocument/2006/relationships/image" Target="../media/image50.jpeg"/><Relationship Id="rId10" Type="http://schemas.openxmlformats.org/officeDocument/2006/relationships/image" Target="../media/image16.gif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microsoft.com/office/2007/relationships/hdphoto" Target="../media/hdphoto2.wdp"/><Relationship Id="rId52" Type="http://schemas.openxmlformats.org/officeDocument/2006/relationships/image" Target="../media/image41.png"/><Relationship Id="rId60" Type="http://schemas.openxmlformats.org/officeDocument/2006/relationships/image" Target="../media/image49.png"/><Relationship Id="rId65" Type="http://schemas.openxmlformats.org/officeDocument/2006/relationships/image" Target="../media/image54.png"/><Relationship Id="rId73" Type="http://schemas.openxmlformats.org/officeDocument/2006/relationships/image" Target="../media/image62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audio" Target="../media/audio11.wav"/><Relationship Id="rId27" Type="http://schemas.openxmlformats.org/officeDocument/2006/relationships/image" Target="../media/image27.jpeg"/><Relationship Id="rId30" Type="http://schemas.openxmlformats.org/officeDocument/2006/relationships/audio" Target="../media/audio15.wav"/><Relationship Id="rId35" Type="http://schemas.openxmlformats.org/officeDocument/2006/relationships/image" Target="../media/image31.jpeg"/><Relationship Id="rId43" Type="http://schemas.openxmlformats.org/officeDocument/2006/relationships/image" Target="../media/image36.png"/><Relationship Id="rId48" Type="http://schemas.microsoft.com/office/2007/relationships/hdphoto" Target="../media/hdphoto4.wdp"/><Relationship Id="rId56" Type="http://schemas.openxmlformats.org/officeDocument/2006/relationships/image" Target="../media/image45.jpeg"/><Relationship Id="rId64" Type="http://schemas.openxmlformats.org/officeDocument/2006/relationships/image" Target="../media/image53.gif"/><Relationship Id="rId69" Type="http://schemas.openxmlformats.org/officeDocument/2006/relationships/image" Target="../media/image58.png"/><Relationship Id="rId8" Type="http://schemas.openxmlformats.org/officeDocument/2006/relationships/image" Target="../media/image7.gif"/><Relationship Id="rId51" Type="http://schemas.openxmlformats.org/officeDocument/2006/relationships/image" Target="../media/image40.gif"/><Relationship Id="rId72" Type="http://schemas.openxmlformats.org/officeDocument/2006/relationships/image" Target="../media/image61.png"/><Relationship Id="rId3" Type="http://schemas.openxmlformats.org/officeDocument/2006/relationships/image" Target="../media/image10.png"/><Relationship Id="rId12" Type="http://schemas.openxmlformats.org/officeDocument/2006/relationships/image" Target="../media/image18.png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8.wav"/><Relationship Id="rId46" Type="http://schemas.microsoft.com/office/2007/relationships/hdphoto" Target="../media/hdphoto3.wdp"/><Relationship Id="rId59" Type="http://schemas.openxmlformats.org/officeDocument/2006/relationships/image" Target="../media/image48.gif"/><Relationship Id="rId67" Type="http://schemas.openxmlformats.org/officeDocument/2006/relationships/image" Target="../media/image56.png"/><Relationship Id="rId20" Type="http://schemas.openxmlformats.org/officeDocument/2006/relationships/audio" Target="../media/audio10.wav"/><Relationship Id="rId41" Type="http://schemas.openxmlformats.org/officeDocument/2006/relationships/image" Target="../media/image35.png"/><Relationship Id="rId54" Type="http://schemas.openxmlformats.org/officeDocument/2006/relationships/image" Target="../media/image43.jpeg"/><Relationship Id="rId62" Type="http://schemas.openxmlformats.org/officeDocument/2006/relationships/image" Target="../media/image51.png"/><Relationship Id="rId70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11 -352.wav">
            <a:hlinkClick r:id="" action="ppaction://media"/>
          </p:cNvPr>
          <p:cNvPicPr>
            <a:picLocks noRot="1" noChangeAspect="1"/>
          </p:cNvPicPr>
          <p:nvPr>
            <a:wavAudioFile r:embed="rId1" name="11 - Paris-Bogota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ni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8 -352.wav">
            <a:hlinkClick r:id="" action="ppaction://media"/>
          </p:cNvPr>
          <p:cNvPicPr>
            <a:picLocks noRot="1" noChangeAspect="1"/>
          </p:cNvPicPr>
          <p:nvPr>
            <a:wavAudioFile r:embed="rId2" name="08 - La Melancoli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1 S352.wav">
            <a:hlinkClick r:id="" action="ppaction://media"/>
          </p:cNvPr>
          <p:cNvPicPr>
            <a:picLocks noRot="1" noChangeAspect="1"/>
          </p:cNvPicPr>
          <p:nvPr>
            <a:wavAudioFile r:embed="rId3" name="11 Sapore di amor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8 -353.wav">
            <a:hlinkClick r:id="" action="ppaction://media"/>
          </p:cNvPr>
          <p:cNvPicPr>
            <a:picLocks noRot="1" noChangeAspect="1"/>
          </p:cNvPicPr>
          <p:nvPr>
            <a:wavAudioFile r:embed="rId4" name="08 - Haute fidélité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368.wav">
            <a:hlinkClick r:id="" action="ppaction://media"/>
          </p:cNvPr>
          <p:cNvPicPr>
            <a:picLocks noRot="1" noChangeAspect="1"/>
          </p:cNvPicPr>
          <p:nvPr>
            <a:wavAudioFile r:embed="rId5" name="03. Calogero - Centre vill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368.wav">
            <a:hlinkClick r:id="" action="ppaction://media"/>
          </p:cNvPr>
          <p:cNvPicPr>
            <a:picLocks noRot="1" noChangeAspect="1"/>
          </p:cNvPicPr>
          <p:nvPr>
            <a:wavAudioFile r:embed="rId6" name="Por que te va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C462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46323"/>
            <a:ext cx="4072352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331913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" name="04. 399.wav">
            <a:hlinkClick r:id="" action="ppaction://media"/>
          </p:cNvPr>
          <p:cNvPicPr>
            <a:picLocks noRot="1" noChangeAspect="1"/>
          </p:cNvPicPr>
          <p:nvPr>
            <a:wavAudioFile r:embed="rId7" name="04. Les pouce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C:\Users\JCL\Desktop\Cecilia Cara - PARIS-BOGOTA (2021)\cover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647825"/>
            <a:ext cx="3540125" cy="354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339975" y="1727200"/>
            <a:ext cx="604996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Intro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Mama Terre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Colibri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Me Acerco a Tu Boca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Kawa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Je serai toujours là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Triunfamos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Toi et 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C'est un voyage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Baila la Noche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Paris-Bogota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12. Me Acerco a Tu Boca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7425"/>
            <a:ext cx="6635750" cy="4895850"/>
          </a:xfrm>
          <a:prstGeom prst="frame">
            <a:avLst>
              <a:gd name="adj1" fmla="val 228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057525"/>
            <a:ext cx="3671887" cy="365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C:\Documents and Settings\colette\Mes documents\DOCUMENTS\Gifs_animés\noel\Croix\croix_petite_5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373313"/>
            <a:ext cx="685800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H:\Image1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2659063"/>
            <a:ext cx="16478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6" descr="Juke-box 3 PNG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2" descr="D:\SMYLET\gif o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6" name="01 - Intro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8" name="02 - Mama Terr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20" name="04 - Me Acerco a Tu Boca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3" descr="C:\Users\Marie-Jose\Desktop\NUMEROS JUKEBOX NOIR\3 (FILEminimizer).jpg">
            <a:hlinkClick r:id="" action="ppaction://noaction" highlightClick="1">
              <a:snd r:embed="rId22" name="03 - Colibri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4" name="05 - Kawa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6" name="06 - Je serai toujours là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7" descr="C:\Users\Marie-Jose\Desktop\NUMEROS JUKEBOX NOIR\7 (FILEminimizer).jpg">
            <a:hlinkClick r:id="" action="ppaction://noaction" highlightClick="1">
              <a:snd r:embed="rId28" name="07 - Triunfamo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0" name="08 - Toi et moi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9" descr="C:\Users\Marie-Jose\Desktop\NUMEROS JUKEBOX NOIR\9 (FILEminimizer).jpg">
            <a:hlinkClick r:id="" action="ppaction://noaction" highlightClick="1">
              <a:snd r:embed="rId32" name="09 - C'est un voyag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0" descr="C:\Users\Marie-Jose\Desktop\NUMEROS JUKEBOX NOIR\10 (FILEminimizer).jpg">
            <a:hlinkClick r:id="" action="ppaction://noaction" highlightClick="1">
              <a:snd r:embed="rId34" name="10 - Baila la Noch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1" descr="C:\Users\Marie-Jose\Desktop\NUMEROS JUKEBOX NOIR\11 (FILEminimizer).jpg">
            <a:hlinkClick r:id="" action="ppaction://noaction" highlightClick="1">
              <a:snd r:embed="rId36" name="11 - Paris-Bogota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2" descr="C:\Users\Marie-Jose\Desktop\NUMEROS JUKEBOX NOIR\12 (FILEminimizer).jpg">
            <a:hlinkClick r:id="" action="ppaction://noaction" highlightClick="1">
              <a:snd r:embed="rId38" name="12 - Me Acerco a Tu Boca (Steed Watt Remix)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2" y="4462461"/>
            <a:ext cx="508898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913" y="4646613"/>
            <a:ext cx="725487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6" name="Picture 12" descr="1- 19-Étoiles blanches  Scintillantes 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1" y="3300412"/>
            <a:ext cx="9525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12" descr="1- 19-Étoiles blanches  Scintillantes 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4" y="4605338"/>
            <a:ext cx="9525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83" descr="C:\Users\JC\Desktop\Image1111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938" y="3668713"/>
            <a:ext cx="2698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90" descr="C:\Users\JC\Desktop\Image2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413" y="3832225"/>
            <a:ext cx="315912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83" descr="C:\Users\JC\Desktop\Image1111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3" y="4327525"/>
            <a:ext cx="2698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85" descr="C:\Users\JC\Desktop\images4_InPixio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338" y="4999038"/>
            <a:ext cx="276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83" descr="C:\Users\JC\Desktop\Image1111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363" y="4575175"/>
            <a:ext cx="2698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85" descr="C:\Users\JC\Desktop\images4_InPixio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5053013"/>
            <a:ext cx="276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425" y="5278438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0" descr="C:\Users\JC\Desktop\Image2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5022850"/>
            <a:ext cx="315913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463" y="3249613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12" descr="1- 19-Étoiles blanches  Scintillantes 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490" y="4043362"/>
            <a:ext cx="1584176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2" descr="1- 19-Étoiles blanches  Scintillantes 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4891088"/>
            <a:ext cx="1716087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86" descr="C:\Users\JC\Desktop\images3_InPixio.pn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150" y="471011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6" descr="C:\Users\JCL\Desktop\Cecilia Cara - PARIS-BOGOTA (2021)\cover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1657350"/>
            <a:ext cx="1292225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76" descr="C:\Users\JCL\Desktop\big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185" y="3018191"/>
            <a:ext cx="2566639" cy="319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Image 1"/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688" y="676910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1" descr="C:\Users\JCL\Desktop\SMYLET 2\Image2.gif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163" y="5573713"/>
            <a:ext cx="8318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Affichage à l'écran (4:3)</PresentationFormat>
  <Paragraphs>15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2024-12-24T09:09:27Z</dcterms:modified>
</cp:coreProperties>
</file>