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8" r:id="rId2"/>
    <p:sldId id="352" r:id="rId3"/>
    <p:sldId id="35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WirJc72CfIHwXQJpNFOo1w==" hashData="M91hVVDlFJJY3mYcDKv18CFe7G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8400"/>
    <a:srgbClr val="FFC91D"/>
    <a:srgbClr val="FFA7A7"/>
    <a:srgbClr val="FF8BE1"/>
    <a:srgbClr val="FA8EF2"/>
    <a:srgbClr val="FF69D8"/>
    <a:srgbClr val="C519BD"/>
    <a:srgbClr val="685D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867" autoAdjust="0"/>
    <p:restoredTop sz="94660"/>
  </p:normalViewPr>
  <p:slideViewPr>
    <p:cSldViewPr>
      <p:cViewPr>
        <p:scale>
          <a:sx n="82" d="100"/>
          <a:sy n="82" d="100"/>
        </p:scale>
        <p:origin x="-1152" y="-2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F857B6F-0A4C-4AA1-BA34-249EF7C12FF0}" type="datetimeFigureOut">
              <a:rPr lang="fr-FR"/>
              <a:pPr>
                <a:defRPr/>
              </a:pPr>
              <a:t>24/12/2024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AED8637-FF71-4BE5-BA21-D17BC78312A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11461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282D56C-35AF-41CE-91B6-CB3657E69F6E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83BDA20-B913-47BA-96C1-2A24EF276AD8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B0DDB97-F92A-4B3A-8166-A1A55EECFDC7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2F7856-A606-416D-8D5A-DC1894B1ADE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09532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D08310-5085-4C00-A42F-F742F6C3F5A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96616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133661-7B47-448E-AC8C-9A658EF29BC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56437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F42434-270A-4597-86F2-F8215C656E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780085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72A70D-138A-4FF1-BC6E-AAB2F874FBF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746061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712DB2-EAE6-44F2-914D-D2EED885EFE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648829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78C89C-B3F5-418B-9DDE-545DBB3B731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785390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0CE0AD-343F-4676-950F-5C8D5B07EC0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475152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B9DA80-8B88-4483-A5E2-04510D9693D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584835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EE4D63-4882-4184-9778-91F028D36CA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278686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543886-2A41-489E-8DF4-3DED285A7CC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7406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6000">
              <a:schemeClr val="accent4">
                <a:lumMod val="10000"/>
              </a:schemeClr>
            </a:gs>
            <a:gs pos="86333">
              <a:schemeClr val="accent4">
                <a:lumMod val="10000"/>
              </a:schemeClr>
            </a:gs>
            <a:gs pos="82000">
              <a:schemeClr val="tx2">
                <a:lumMod val="75000"/>
              </a:schemeClr>
            </a:gs>
            <a:gs pos="63000">
              <a:schemeClr val="accent4">
                <a:lumMod val="10000"/>
              </a:schemeClr>
            </a:gs>
            <a:gs pos="71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3973BA5-54E5-4CB9-A558-EC01128AD8B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audio" Target="../media/audio3.wav"/><Relationship Id="rId7" Type="http://schemas.openxmlformats.org/officeDocument/2006/relationships/image" Target="../media/image2.gif"/><Relationship Id="rId12" Type="http://schemas.openxmlformats.org/officeDocument/2006/relationships/image" Target="../media/image7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1.png"/><Relationship Id="rId11" Type="http://schemas.openxmlformats.org/officeDocument/2006/relationships/image" Target="../media/image6.jp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5.gif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microsoft.com/office/2007/relationships/hdphoto" Target="../media/hdphoto1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4.wav"/><Relationship Id="rId18" Type="http://schemas.openxmlformats.org/officeDocument/2006/relationships/image" Target="../media/image22.jpeg"/><Relationship Id="rId26" Type="http://schemas.openxmlformats.org/officeDocument/2006/relationships/image" Target="../media/image26.jpeg"/><Relationship Id="rId39" Type="http://schemas.openxmlformats.org/officeDocument/2006/relationships/audio" Target="../media/audio14.wav"/><Relationship Id="rId21" Type="http://schemas.openxmlformats.org/officeDocument/2006/relationships/audio" Target="../media/audio7.wav"/><Relationship Id="rId34" Type="http://schemas.openxmlformats.org/officeDocument/2006/relationships/image" Target="../media/image30.jpeg"/><Relationship Id="rId42" Type="http://schemas.openxmlformats.org/officeDocument/2006/relationships/image" Target="../media/image36.jpeg"/><Relationship Id="rId47" Type="http://schemas.openxmlformats.org/officeDocument/2006/relationships/image" Target="../media/image39.jpeg"/><Relationship Id="rId50" Type="http://schemas.microsoft.com/office/2007/relationships/hdphoto" Target="../media/hdphoto3.wdp"/><Relationship Id="rId55" Type="http://schemas.openxmlformats.org/officeDocument/2006/relationships/image" Target="../media/image44.png"/><Relationship Id="rId63" Type="http://schemas.openxmlformats.org/officeDocument/2006/relationships/image" Target="../media/image49.gif"/><Relationship Id="rId68" Type="http://schemas.openxmlformats.org/officeDocument/2006/relationships/image" Target="../media/image54.jpeg"/><Relationship Id="rId76" Type="http://schemas.openxmlformats.org/officeDocument/2006/relationships/image" Target="../media/image6.jpg"/><Relationship Id="rId7" Type="http://schemas.openxmlformats.org/officeDocument/2006/relationships/image" Target="../media/image14.gif"/><Relationship Id="rId71" Type="http://schemas.openxmlformats.org/officeDocument/2006/relationships/image" Target="../media/image57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jpeg"/><Relationship Id="rId29" Type="http://schemas.openxmlformats.org/officeDocument/2006/relationships/audio" Target="../media/audio11.wav"/><Relationship Id="rId11" Type="http://schemas.openxmlformats.org/officeDocument/2006/relationships/image" Target="../media/image18.png"/><Relationship Id="rId24" Type="http://schemas.openxmlformats.org/officeDocument/2006/relationships/image" Target="../media/image25.jpeg"/><Relationship Id="rId32" Type="http://schemas.openxmlformats.org/officeDocument/2006/relationships/image" Target="../media/image29.jpeg"/><Relationship Id="rId37" Type="http://schemas.microsoft.com/office/2007/relationships/hdphoto" Target="../media/hdphoto2.wdp"/><Relationship Id="rId40" Type="http://schemas.openxmlformats.org/officeDocument/2006/relationships/image" Target="../media/image34.jpeg"/><Relationship Id="rId45" Type="http://schemas.openxmlformats.org/officeDocument/2006/relationships/image" Target="../media/image38.jpeg"/><Relationship Id="rId53" Type="http://schemas.openxmlformats.org/officeDocument/2006/relationships/image" Target="../media/image43.png"/><Relationship Id="rId58" Type="http://schemas.microsoft.com/office/2007/relationships/hdphoto" Target="../media/hdphoto7.wdp"/><Relationship Id="rId66" Type="http://schemas.openxmlformats.org/officeDocument/2006/relationships/image" Target="../media/image52.png"/><Relationship Id="rId74" Type="http://schemas.openxmlformats.org/officeDocument/2006/relationships/image" Target="../media/image60.gif"/><Relationship Id="rId79" Type="http://schemas.openxmlformats.org/officeDocument/2006/relationships/image" Target="../media/image63.png"/><Relationship Id="rId5" Type="http://schemas.openxmlformats.org/officeDocument/2006/relationships/image" Target="../media/image12.gif"/><Relationship Id="rId61" Type="http://schemas.openxmlformats.org/officeDocument/2006/relationships/image" Target="../media/image48.png"/><Relationship Id="rId82" Type="http://schemas.openxmlformats.org/officeDocument/2006/relationships/image" Target="../media/image65.jpeg"/><Relationship Id="rId10" Type="http://schemas.openxmlformats.org/officeDocument/2006/relationships/image" Target="../media/image17.gif"/><Relationship Id="rId19" Type="http://schemas.openxmlformats.org/officeDocument/2006/relationships/audio" Target="../media/audio1.wav"/><Relationship Id="rId31" Type="http://schemas.openxmlformats.org/officeDocument/2006/relationships/audio" Target="../media/audio12.wav"/><Relationship Id="rId44" Type="http://schemas.openxmlformats.org/officeDocument/2006/relationships/audio" Target="../media/audio15.wav"/><Relationship Id="rId52" Type="http://schemas.microsoft.com/office/2007/relationships/hdphoto" Target="../media/hdphoto4.wdp"/><Relationship Id="rId60" Type="http://schemas.openxmlformats.org/officeDocument/2006/relationships/image" Target="../media/image47.jpeg"/><Relationship Id="rId65" Type="http://schemas.openxmlformats.org/officeDocument/2006/relationships/image" Target="../media/image51.jpeg"/><Relationship Id="rId73" Type="http://schemas.openxmlformats.org/officeDocument/2006/relationships/image" Target="../media/image59.png"/><Relationship Id="rId78" Type="http://schemas.openxmlformats.org/officeDocument/2006/relationships/image" Target="../media/image62.png"/><Relationship Id="rId81" Type="http://schemas.openxmlformats.org/officeDocument/2006/relationships/audio" Target="../media/audio17.wav"/><Relationship Id="rId4" Type="http://schemas.openxmlformats.org/officeDocument/2006/relationships/image" Target="../media/image11.png"/><Relationship Id="rId9" Type="http://schemas.openxmlformats.org/officeDocument/2006/relationships/image" Target="../media/image16.gif"/><Relationship Id="rId14" Type="http://schemas.openxmlformats.org/officeDocument/2006/relationships/image" Target="../media/image20.jpeg"/><Relationship Id="rId22" Type="http://schemas.openxmlformats.org/officeDocument/2006/relationships/image" Target="../media/image24.jpeg"/><Relationship Id="rId27" Type="http://schemas.openxmlformats.org/officeDocument/2006/relationships/audio" Target="../media/audio10.wav"/><Relationship Id="rId30" Type="http://schemas.openxmlformats.org/officeDocument/2006/relationships/image" Target="../media/image28.jpeg"/><Relationship Id="rId35" Type="http://schemas.openxmlformats.org/officeDocument/2006/relationships/image" Target="../media/image31.png"/><Relationship Id="rId43" Type="http://schemas.openxmlformats.org/officeDocument/2006/relationships/image" Target="../media/image37.png"/><Relationship Id="rId48" Type="http://schemas.openxmlformats.org/officeDocument/2006/relationships/image" Target="../media/image40.gif"/><Relationship Id="rId56" Type="http://schemas.microsoft.com/office/2007/relationships/hdphoto" Target="../media/hdphoto6.wdp"/><Relationship Id="rId64" Type="http://schemas.openxmlformats.org/officeDocument/2006/relationships/image" Target="../media/image50.gif"/><Relationship Id="rId69" Type="http://schemas.openxmlformats.org/officeDocument/2006/relationships/image" Target="../media/image55.gif"/><Relationship Id="rId77" Type="http://schemas.openxmlformats.org/officeDocument/2006/relationships/image" Target="../media/image5.gif"/><Relationship Id="rId8" Type="http://schemas.openxmlformats.org/officeDocument/2006/relationships/image" Target="../media/image15.gif"/><Relationship Id="rId51" Type="http://schemas.openxmlformats.org/officeDocument/2006/relationships/image" Target="../media/image42.jpeg"/><Relationship Id="rId72" Type="http://schemas.openxmlformats.org/officeDocument/2006/relationships/image" Target="../media/image58.png"/><Relationship Id="rId80" Type="http://schemas.openxmlformats.org/officeDocument/2006/relationships/image" Target="../media/image64.png"/><Relationship Id="rId3" Type="http://schemas.openxmlformats.org/officeDocument/2006/relationships/image" Target="../media/image10.png"/><Relationship Id="rId12" Type="http://schemas.openxmlformats.org/officeDocument/2006/relationships/image" Target="../media/image19.jpeg"/><Relationship Id="rId17" Type="http://schemas.openxmlformats.org/officeDocument/2006/relationships/audio" Target="../media/audio6.wav"/><Relationship Id="rId25" Type="http://schemas.openxmlformats.org/officeDocument/2006/relationships/audio" Target="../media/audio9.wav"/><Relationship Id="rId33" Type="http://schemas.openxmlformats.org/officeDocument/2006/relationships/audio" Target="../media/audio13.wav"/><Relationship Id="rId38" Type="http://schemas.openxmlformats.org/officeDocument/2006/relationships/image" Target="../media/image33.gif"/><Relationship Id="rId46" Type="http://schemas.openxmlformats.org/officeDocument/2006/relationships/audio" Target="../media/audio16.wav"/><Relationship Id="rId59" Type="http://schemas.openxmlformats.org/officeDocument/2006/relationships/image" Target="../media/image46.jpeg"/><Relationship Id="rId67" Type="http://schemas.openxmlformats.org/officeDocument/2006/relationships/image" Target="../media/image53.gif"/><Relationship Id="rId20" Type="http://schemas.openxmlformats.org/officeDocument/2006/relationships/image" Target="../media/image23.jpeg"/><Relationship Id="rId41" Type="http://schemas.openxmlformats.org/officeDocument/2006/relationships/image" Target="../media/image35.jpeg"/><Relationship Id="rId54" Type="http://schemas.microsoft.com/office/2007/relationships/hdphoto" Target="../media/hdphoto5.wdp"/><Relationship Id="rId62" Type="http://schemas.microsoft.com/office/2007/relationships/hdphoto" Target="../media/hdphoto8.wdp"/><Relationship Id="rId70" Type="http://schemas.openxmlformats.org/officeDocument/2006/relationships/image" Target="../media/image56.png"/><Relationship Id="rId75" Type="http://schemas.openxmlformats.org/officeDocument/2006/relationships/image" Target="../media/image6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15" Type="http://schemas.openxmlformats.org/officeDocument/2006/relationships/audio" Target="../media/audio5.wav"/><Relationship Id="rId23" Type="http://schemas.openxmlformats.org/officeDocument/2006/relationships/audio" Target="../media/audio8.wav"/><Relationship Id="rId28" Type="http://schemas.openxmlformats.org/officeDocument/2006/relationships/image" Target="../media/image27.jpeg"/><Relationship Id="rId36" Type="http://schemas.openxmlformats.org/officeDocument/2006/relationships/image" Target="../media/image32.png"/><Relationship Id="rId49" Type="http://schemas.openxmlformats.org/officeDocument/2006/relationships/image" Target="../media/image41.jpeg"/><Relationship Id="rId57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4 - Face à la mer - Camille Berthollet.wav">
            <a:hlinkClick r:id="" action="ppaction://media"/>
          </p:cNvPr>
          <p:cNvPicPr>
            <a:picLocks noRot="1" noChangeAspect="1"/>
          </p:cNvPicPr>
          <p:nvPr>
            <a:wavAudioFile r:embed="rId1" name="4 - Face à la mer - Camille Berthollet.wav"/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3" name="14. 2628.wav">
            <a:hlinkClick r:id="" action="ppaction://media"/>
          </p:cNvPr>
          <p:cNvPicPr>
            <a:picLocks noRot="1" noChangeAspect="1"/>
          </p:cNvPicPr>
          <p:nvPr>
            <a:wavAudioFile r:embed="rId2" name="14. Vienne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" descr="C:\Users\JCL\Desktop\gggg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rgbClr val="DE84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275" y="180975"/>
            <a:ext cx="8810625" cy="6561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1. 2628.wav">
            <a:hlinkClick r:id="" action="ppaction://media"/>
          </p:cNvPr>
          <p:cNvPicPr>
            <a:picLocks noRot="1" noChangeAspect="1"/>
          </p:cNvPicPr>
          <p:nvPr>
            <a:wavAudioFile r:embed="rId3" name="01. On lâche pas l'affaire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2888" y="1771650"/>
            <a:ext cx="3243262" cy="324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781175" y="1336675"/>
            <a:ext cx="5580063" cy="4248150"/>
          </a:xfrm>
          <a:prstGeom prst="frame">
            <a:avLst>
              <a:gd name="adj1" fmla="val 2579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024438" y="2728913"/>
            <a:ext cx="1301750" cy="1320800"/>
          </a:xfrm>
          <a:prstGeom prst="ellipse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rgbClr val="DE84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9" name="Picture 12" descr="C:\Users\JCL\Desktop\Camille Berthollet - Entre 2\1544067864_entre-2-digipack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4763" y="1827213"/>
            <a:ext cx="3128962" cy="313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gggg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rgbClr val="DE84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275" y="180975"/>
            <a:ext cx="8810625" cy="6561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2051050" y="1444625"/>
            <a:ext cx="5040313" cy="30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01 Ma préférence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02 Tous les mêmes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03 S'il suffisait d'aimer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04 Face à la mer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05 Qui a le droit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06 Le sud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07 Mercy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08 Lettre à France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09 Vesoul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10 Chanson d'Hélène (from Les choses de la vie)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11 J'attendrai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12 La Javanaise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13 Militaire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14 Que je t'aime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15 French Touch: Dangerous / Sunset Lover / Da Funk / Castle in the Snow (Medley)</a:t>
            </a:r>
          </a:p>
        </p:txBody>
      </p:sp>
      <p:sp>
        <p:nvSpPr>
          <p:cNvPr id="7" name="Cadre 6"/>
          <p:cNvSpPr/>
          <p:nvPr/>
        </p:nvSpPr>
        <p:spPr>
          <a:xfrm>
            <a:off x="1781175" y="1336675"/>
            <a:ext cx="5580063" cy="4248150"/>
          </a:xfrm>
          <a:prstGeom prst="frame">
            <a:avLst>
              <a:gd name="adj1" fmla="val 257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7" descr="C:\Users\JCL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356992"/>
            <a:ext cx="2103437" cy="328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9" descr="C:\Users\JCL\Desktop\Image2.pn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149725"/>
            <a:ext cx="3311525" cy="2560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91D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91D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91D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91D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91D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91D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91D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91D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91D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91D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91D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91D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91D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91D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91D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9" descr="C:\Users\Marie-Jose\Desktop\PPS SS   GABARI\999999999  37 KO (FILEminimize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-6350"/>
            <a:ext cx="90551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275" y="990600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97650" y="3176588"/>
            <a:ext cx="984250" cy="219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7640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8538" y="1676400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357688" y="5835650"/>
            <a:ext cx="449262" cy="119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Cadre 43"/>
          <p:cNvSpPr/>
          <p:nvPr/>
        </p:nvSpPr>
        <p:spPr>
          <a:xfrm>
            <a:off x="3925888" y="6176963"/>
            <a:ext cx="1238250" cy="504825"/>
          </a:xfrm>
          <a:prstGeom prst="frame">
            <a:avLst>
              <a:gd name="adj1" fmla="val 11262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06" name="Imag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1613" y="6234113"/>
            <a:ext cx="10779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171825"/>
            <a:ext cx="3349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9052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3270250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56" descr="C:\Users\Marie-Jose\Desktop\NUMEROS JUKEBOX NOIR\1 (FILEminimizer).jpg">
            <a:hlinkClick r:id="" action="ppaction://noaction" highlightClick="1">
              <a:snd r:embed="rId13" name="1 - Ma préférence - Camille Berthollet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Marie-Jose\Desktop\NUMEROS JUKEBOX NOIR\2 (FILEminimizer).jpg">
            <a:hlinkClick r:id="" action="ppaction://noaction" highlightClick="1">
              <a:snd r:embed="rId15" name="2 - Tous les mêmes - Camille Berthollet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495675"/>
            <a:ext cx="47625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3" descr="C:\Users\Marie-Jose\Desktop\NUMEROS JUKEBOX NOIR\3 (FILEminimizer).jpg">
            <a:hlinkClick r:id="" action="ppaction://noaction" highlightClick="1">
              <a:snd r:embed="rId17" name="3 - S'il suffisait d'aimer - Camille Berthollet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829050"/>
            <a:ext cx="506413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4 - Face à la mer - Camille Berthollet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165600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Users\Marie-Jose\Desktop\NUMEROS JUKEBOX NOIR\5 (FILEminimizer).jpg">
            <a:hlinkClick r:id="" action="ppaction://noaction" highlightClick="1">
              <a:snd r:embed="rId21" name="5 - Qui a le droit - Camille Berthollet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492625"/>
            <a:ext cx="50800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6" descr="C:\Users\Marie-Jose\Desktop\NUMEROS JUKEBOX NOIR\6 (FILEminimizer).jpg">
            <a:hlinkClick r:id="" action="ppaction://noaction" highlightClick="1">
              <a:snd r:embed="rId23" name="6 - Le Sud - Camille Berthollet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213" y="4818063"/>
            <a:ext cx="517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5" name="9 - Vesoul - Camille Berthollet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3495675"/>
            <a:ext cx="530225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27" name="11 - J'attendrai - Camille Berthollet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4162425"/>
            <a:ext cx="4508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29" name="12 - La Javanaise - Camille Berthollet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498975"/>
            <a:ext cx="439738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1" name="13 - Militaire - Camille Berthollet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4818063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8" descr="C:\Users\Marie-Jose\Desktop\NUMEROS JUKEBOX NOIR\8 (FILEminimizer).jpg">
            <a:hlinkClick r:id="" action="ppaction://noaction" highlightClick="1">
              <a:snd r:embed="rId33" name="8 - Lettre à France - Camille Berthollet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525" y="31305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Image2.png"/>
          <p:cNvPicPr>
            <a:picLocks noChangeAspect="1" noChangeArrowheads="1"/>
          </p:cNvPicPr>
          <p:nvPr/>
        </p:nvPicPr>
        <p:blipFill>
          <a:blip r:embed="rId36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8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051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4" name="Picture 10" descr="C:\Users\Marie-Jose\Desktop\NUMEROS JUKEBOX NOIR\10 (FILEminimizer).jpg">
            <a:hlinkClick r:id="" action="ppaction://noaction" highlightClick="1">
              <a:snd r:embed="rId39" name="10 - Chanson d'Hélène (from Les choses de la vie) - Camille Berthollet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3829050"/>
            <a:ext cx="42862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G:\3 (FILEmi (1).jpg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620963"/>
            <a:ext cx="1296987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2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5421313"/>
            <a:ext cx="9129712" cy="140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4" descr="C:\Users\Marie-Jose\Desktop\NUMEROS JUKEBOX NOIR\14 (FILEminimizer).jpg">
            <a:hlinkClick r:id="" action="ppaction://noaction" highlightClick="1">
              <a:snd r:embed="rId44" name="14 - Que je t'aime - Camille Berthollet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7313"/>
            <a:ext cx="446088" cy="20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7" descr="C:\Users\Marie-Jose\Desktop\NUMEROS JUKEBOX NOIR\7 (FILEminimizer).jpg">
            <a:hlinkClick r:id="" action="ppaction://noaction" highlightClick="1">
              <a:snd r:embed="rId46" name="7 - Mercy - Camille Berthollet.wav"/>
            </a:hlinkClick>
          </p:cNvPr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1450" y="5157788"/>
            <a:ext cx="514350" cy="22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3192463"/>
            <a:ext cx="336550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40463" y="3138488"/>
            <a:ext cx="336550" cy="2282825"/>
          </a:xfrm>
          <a:prstGeom prst="frame">
            <a:avLst>
              <a:gd name="adj1" fmla="val 17981"/>
            </a:avLst>
          </a:prstGeom>
          <a:blipFill dpi="0" rotWithShape="1">
            <a:blip r:embed="rId4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88175" y="3146425"/>
            <a:ext cx="163513" cy="222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 bwMode="auto">
          <a:xfrm>
            <a:off x="6975475" y="3130550"/>
            <a:ext cx="201613" cy="2254250"/>
          </a:xfrm>
          <a:prstGeom prst="frame">
            <a:avLst>
              <a:gd name="adj1" fmla="val 17981"/>
            </a:avLst>
          </a:prstGeom>
          <a:blipFill dpi="0" rotWithShape="1">
            <a:blip r:embed="rId4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3725"/>
            <a:ext cx="338137" cy="2287588"/>
          </a:xfrm>
          <a:prstGeom prst="frame">
            <a:avLst>
              <a:gd name="adj1" fmla="val 17981"/>
            </a:avLst>
          </a:prstGeom>
          <a:blipFill dpi="0" rotWithShape="1">
            <a:blip r:embed="rId4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5" name="Picture 2" descr="C:\Users\christelle\Desktop\che.jp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.jp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che.jp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D:\SMYLET\BOUGEOIR 2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688" y="2179638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D:\SMYLET\BOUGEOIR 2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796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032000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775" y="1406525"/>
            <a:ext cx="13223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1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1553" y="4752975"/>
            <a:ext cx="606425" cy="80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2550" y="6429375"/>
            <a:ext cx="495300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087" y="6475413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5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7978" y="2259162"/>
            <a:ext cx="1643905" cy="650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6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3874" y="1028662"/>
            <a:ext cx="1792113" cy="1139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8" name="Image 10"/>
          <p:cNvPicPr>
            <a:picLocks noChangeAspect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1950" y="1452563"/>
            <a:ext cx="663575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Ellipse 63"/>
          <p:cNvSpPr/>
          <p:nvPr/>
        </p:nvSpPr>
        <p:spPr bwMode="auto">
          <a:xfrm rot="19436957">
            <a:off x="6851650" y="1598613"/>
            <a:ext cx="374650" cy="369887"/>
          </a:xfrm>
          <a:prstGeom prst="ellipse">
            <a:avLst/>
          </a:prstGeom>
          <a:blipFill dpi="0" rotWithShape="1">
            <a:blip r:embed="rId6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0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06838"/>
            <a:ext cx="1444625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6125" y="4257675"/>
            <a:ext cx="661988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6613" y="5465763"/>
            <a:ext cx="922337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3" descr="C:\Users\christelle\Desktop\Imagekkkkkk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3830638"/>
            <a:ext cx="1489075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2" descr="C:\Users\christelle\Desktop\Image1111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3908425"/>
            <a:ext cx="1168400" cy="139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" descr="barra_peixe"/>
          <p:cNvPicPr>
            <a:picLocks noChangeAspect="1" noChangeArrowheads="1" noCrop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32064">
            <a:off x="346075" y="4497388"/>
            <a:ext cx="3381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9" descr="peixe59"/>
          <p:cNvPicPr>
            <a:picLocks noChangeAspect="1" noChangeArrowheads="1" noCrop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" y="4533900"/>
            <a:ext cx="3619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9" descr="peixe59"/>
          <p:cNvPicPr>
            <a:picLocks noChangeAspect="1" noChangeArrowheads="1" noCrop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07950" flipH="1">
            <a:off x="834231" y="4671219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9" descr="peixe59"/>
          <p:cNvPicPr>
            <a:picLocks noChangeAspect="1" noChangeArrowheads="1" noCrop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0375" y="4757738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6" descr="barra_peixe"/>
          <p:cNvPicPr>
            <a:picLocks noChangeAspect="1" noChangeArrowheads="1" noCrop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91129" flipH="1">
            <a:off x="830263" y="4430713"/>
            <a:ext cx="3048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9" descr="peixe59"/>
          <p:cNvPicPr>
            <a:picLocks noChangeAspect="1" noChangeArrowheads="1" noCrop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15900" y="4662488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12" descr="C:\Users\JCL\Desktop\Camille Berthollet - Entre 2\1544067864_entre-2-digipack.jpg"/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2388" y="1581150"/>
            <a:ext cx="1301750" cy="130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>
          <a:xfrm>
            <a:off x="3770313" y="143510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4" name="Picture 72" descr="C:\Users\JCL\Desktop\55990_détouré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9338" y="2620963"/>
            <a:ext cx="2482850" cy="37023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69" descr="C:\Users\Jclaude\Desktop\Image1.pn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0" y="5380038"/>
            <a:ext cx="6550025" cy="183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0" name="Picture 74" descr="C:\Users\JCL\Desktop\SMYLET 2\fleurs 2.pn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0084" y="5792886"/>
            <a:ext cx="676275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" name="Picture 15" descr="C:\Users\Marie-Jose\Desktop\NUMEROS JUKEBOX NOIR\15 (FILEminimizer).jpg">
            <a:hlinkClick r:id="" action="ppaction://noaction" highlightClick="1">
              <a:snd r:embed="rId81" name="15 - French Touch_ Dangerous _ Sunset Lover _ Da Funk _ Castle in the Snow (Medley) - Camille Berthollet.wav"/>
            </a:hlinkClick>
          </p:cNvPr>
          <p:cNvPicPr>
            <a:picLocks noChangeAspect="1" noChangeArrowheads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4823" y="2933591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76</Words>
  <Application>Microsoft Office PowerPoint</Application>
  <PresentationFormat>Affichage à l'écran (4:3)</PresentationFormat>
  <Paragraphs>18</Paragraphs>
  <Slides>3</Slides>
  <Notes>3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2024-12-24T09:23:44Z</dcterms:modified>
</cp:coreProperties>
</file>