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75" r:id="rId4"/>
    <p:sldId id="278" r:id="rId5"/>
    <p:sldId id="280" r:id="rId6"/>
    <p:sldId id="276" r:id="rId7"/>
    <p:sldId id="277" r:id="rId8"/>
    <p:sldId id="279" r:id="rId9"/>
    <p:sldId id="263" r:id="rId10"/>
    <p:sldId id="270" r:id="rId11"/>
    <p:sldId id="259" r:id="rId12"/>
    <p:sldId id="262" r:id="rId13"/>
    <p:sldId id="264" r:id="rId14"/>
    <p:sldId id="265" r:id="rId15"/>
    <p:sldId id="266" r:id="rId16"/>
    <p:sldId id="267" r:id="rId17"/>
    <p:sldId id="268" r:id="rId18"/>
    <p:sldId id="271" r:id="rId19"/>
    <p:sldId id="269" r:id="rId20"/>
    <p:sldId id="272" r:id="rId21"/>
    <p:sldId id="256" r:id="rId22"/>
    <p:sldId id="273" r:id="rId23"/>
    <p:sldId id="257" r:id="rId24"/>
    <p:sldId id="274" r:id="rId25"/>
    <p:sldId id="258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5BA8FD-4017-7294-12F7-6984CF4F0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1E2BDCB-6BA8-0CC7-1C58-10BE6E0CB9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94D8CE-D677-ACC7-0AFA-95E240059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6DA751-5E2E-1EFF-C453-F58DF1165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C217CC-8B0A-B8C2-95BA-6448432FE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020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136C6A-6B92-D0AA-9BD1-696460711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76FBF2-1B07-0292-2A0E-A6B28F98E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6921EB-C4B6-FB20-9574-B14AF53DE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36C947-0D47-5665-1687-73396816D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FDC726-905F-97C4-AA5D-01FFB463E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8789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7EDDD-B510-6B58-5313-9E7792628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333375-624C-9189-6FD5-DFC8F964E1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793DE1-5B5D-356F-980E-9B0AC4537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E14A8D-F082-F47B-3C1E-15D5BF7C3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A680BF-4792-3628-B482-63E198D16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27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1FB2D-C31B-5AED-7CB7-21E27F61F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DF9CED-0415-667D-7F09-8C50D7778D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A5EBF8-6C77-794C-A5F4-CFCBC7F601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73557E-5A56-C321-90B8-51DE27383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87E789-D9F9-F77D-2191-7D2D897DC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D047F6-C898-8EED-27F3-B59D847CB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798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D4A46-E255-7918-46CD-A33CAC20F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A885A7-230F-7E61-524E-198CD5FD5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9B8C43-227F-8E94-6274-9522D17EC0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678C6A-31E2-81F0-BD21-1A7E6B762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48DADD4-8984-5BCA-7AF7-512AD729FE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54FEDCC-2125-7A35-FCD1-9A73C042C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D74EE03-CED7-F904-71A2-279C9F8B4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28A1A8B-8EBD-7F7A-1F25-BDAA75C10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131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70D8F-D3F2-8F71-3DE6-A3B74F0FA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75F52CA-FC1B-3C6A-7050-4227836F6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914CC2B-6EBA-44EE-1DCA-CA5EDEF7B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F2F3D84-2CE2-7566-D646-C74393462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955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13CB3FD-7E0C-5705-8D2C-E64EA5517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1EAFA86-B149-C58A-CBEF-A93CB68CD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0C41AC-1247-430C-88A4-5DCE8F03E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709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CE4E3-BEE5-2AD2-2C1F-761AEBEA2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F8C2A1-CA34-A82C-6129-FC17B5F10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BA850E-7087-7B81-81A9-3CD2F3B7FA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8F9BE8-CE9B-A53A-A677-63AF6A4C2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0B0FC0-3097-C9E7-C18B-A72C23BF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14C8C7-8E5A-E021-93E5-ABA45B057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02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3C8DD-E0DC-2586-3CE3-2FB2FD002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DF5C204-5E62-7A6E-92F2-F60A8E118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AFCB185-0F83-7DD9-E43D-9D637D7E09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00A347-8600-E2F7-C222-95D241DB8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8A55A80-9E6E-FEC4-B747-84F494C0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E2EDD4-9E53-22CE-527B-EF912DD39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524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AE139-7F63-0F91-F2B3-4ACCF9584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DD426F2-5E11-577A-5D70-C0AB7BE44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62BF20-6456-06E1-0050-586A8A6C8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2AAA3F-D71F-6329-3F59-274B2A80F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F75A76-8828-F9AF-6C27-82690C72A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445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7DF78ED-BD1B-3D0E-70D3-66A97BA9D1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4516B1-9CD5-ECD8-5FD5-BF4029D5A8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026590-199F-6D6B-4FEB-39EDB272C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CBCAF7-B534-C66E-5934-9A0CA3EB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56409E-637C-3171-F3CB-6235730A4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381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32DCCA4-DCB8-16BB-A5DA-D9DC6636D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8CF3F5-834D-F175-2DBC-0FF6BC663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2AE2A0-D307-5B51-FFA9-617CBEDAC7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955CF-77BE-4D26-9F9E-00C8D982D53C}" type="datetimeFigureOut">
              <a:rPr lang="fr-FR" smtClean="0"/>
              <a:t>20/12/2024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C231EC-B519-236A-594F-C9938DF23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D41439-9AB0-F5AF-18AE-7C0DA49F94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A69CF-44C8-4C4F-AB82-C24BB955AC0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925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730">
              <a:srgbClr val="AC5673"/>
            </a:gs>
            <a:gs pos="34000">
              <a:srgbClr val="B94861"/>
            </a:gs>
            <a:gs pos="55770">
              <a:srgbClr val="FFBEBE"/>
            </a:gs>
            <a:gs pos="42000">
              <a:schemeClr val="bg1"/>
            </a:gs>
            <a:gs pos="95000">
              <a:srgbClr val="FF0000"/>
            </a:gs>
            <a:gs pos="0">
              <a:schemeClr val="accent5">
                <a:lumMod val="95000"/>
                <a:lumOff val="5000"/>
              </a:schemeClr>
            </a:gs>
            <a:gs pos="0">
              <a:schemeClr val="accent5">
                <a:lumMod val="6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7436678-8354-C5C0-B931-DBAD7983A3C4}"/>
              </a:ext>
            </a:extLst>
          </p:cNvPr>
          <p:cNvSpPr txBox="1"/>
          <p:nvPr/>
        </p:nvSpPr>
        <p:spPr>
          <a:xfrm>
            <a:off x="2308485" y="389744"/>
            <a:ext cx="77948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HYMNE NATIONAL FRANCAIS  son Historique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D73E593-3E25-D1BF-F49B-A8D3D75B03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8851" y="1099628"/>
            <a:ext cx="4014297" cy="5208181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9A031BC-981F-1FE3-60C3-6B553D922B46}"/>
              </a:ext>
            </a:extLst>
          </p:cNvPr>
          <p:cNvSpPr txBox="1"/>
          <p:nvPr/>
        </p:nvSpPr>
        <p:spPr>
          <a:xfrm>
            <a:off x="9488245" y="5903893"/>
            <a:ext cx="28400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,PPS En Manuelle Merci</a:t>
            </a:r>
          </a:p>
        </p:txBody>
      </p:sp>
    </p:spTree>
    <p:extLst>
      <p:ext uri="{BB962C8B-B14F-4D97-AF65-F5344CB8AC3E}">
        <p14:creationId xmlns:p14="http://schemas.microsoft.com/office/powerpoint/2010/main" val="246221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  <p:sndAc>
          <p:stSnd loop="1">
            <p:snd r:embed="rId2" name="Aux armes et caetera.wav"/>
          </p:stSnd>
        </p:sndAc>
      </p:transition>
    </mc:Choice>
    <mc:Fallback xmlns="">
      <p:transition spd="slow">
        <p:dissolve/>
        <p:sndAc>
          <p:stSnd loop="1">
            <p:snd r:embed="rId4" name="Aux armes et caete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28E831-6F1E-B09D-FC5A-7F8FF0D21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112" y="247650"/>
            <a:ext cx="4914900" cy="63627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0E5507-858F-3E5B-D195-756678219C5E}"/>
              </a:ext>
            </a:extLst>
          </p:cNvPr>
          <p:cNvSpPr txBox="1"/>
          <p:nvPr/>
        </p:nvSpPr>
        <p:spPr>
          <a:xfrm>
            <a:off x="6656691" y="914929"/>
            <a:ext cx="52315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LA France SE MET DEBOUT POUR ELLE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« la MARSEILLAISE ‘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Elle a retenti, cet été, lors des Jeux Olympiques, lors des cérémonies d’ouverture, de clôture et, de remises de médailles d’or aux Athlètes Français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Chant populaire écrit par un Officier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HYMNE NATIONAL FRANCAIS</a:t>
            </a:r>
          </a:p>
        </p:txBody>
      </p:sp>
    </p:spTree>
    <p:extLst>
      <p:ext uri="{BB962C8B-B14F-4D97-AF65-F5344CB8AC3E}">
        <p14:creationId xmlns:p14="http://schemas.microsoft.com/office/powerpoint/2010/main" val="336669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689990-8745-8DAB-81CA-573AC427D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43" y="390524"/>
            <a:ext cx="7620000" cy="60769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707978C-E169-9CD4-053D-11508A80E05A}"/>
              </a:ext>
            </a:extLst>
          </p:cNvPr>
          <p:cNvSpPr txBox="1"/>
          <p:nvPr/>
        </p:nvSpPr>
        <p:spPr>
          <a:xfrm>
            <a:off x="8699586" y="243512"/>
            <a:ext cx="340276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en Novembre 1792, le maire de Strasbourg, reçoit , avec faste, des militaires lors d’une soirée à son domicile. Quelques jours après l’entrée en guerre de la France contre l’Autriche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Un des convives compose un chant de guerre pour l’armée du Rhin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Le capitaine de Génie et, musicien ROUGET DE LISLE vient de créer la future Marseillaise</a:t>
            </a:r>
          </a:p>
        </p:txBody>
      </p:sp>
    </p:spTree>
    <p:extLst>
      <p:ext uri="{BB962C8B-B14F-4D97-AF65-F5344CB8AC3E}">
        <p14:creationId xmlns:p14="http://schemas.microsoft.com/office/powerpoint/2010/main" val="321680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26B6F2-5C07-DD1E-7A4B-AE7EC3B94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527" y="294451"/>
            <a:ext cx="8899519" cy="619629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342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AD06C0-6727-D599-02EC-AD175C959A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662" y="198354"/>
            <a:ext cx="4844454" cy="6461291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65E1D0-5B63-D803-8C70-EA567D0364AC}"/>
              </a:ext>
            </a:extLst>
          </p:cNvPr>
          <p:cNvSpPr txBox="1"/>
          <p:nvPr/>
        </p:nvSpPr>
        <p:spPr>
          <a:xfrm>
            <a:off x="7068126" y="3428999"/>
            <a:ext cx="4317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à Strasbourg; où fut composée</a:t>
            </a:r>
          </a:p>
          <a:p>
            <a:r>
              <a:rPr lang="fr-FR" sz="2400" b="1" dirty="0"/>
              <a:t>L’hymne National</a:t>
            </a:r>
          </a:p>
        </p:txBody>
      </p:sp>
    </p:spTree>
    <p:extLst>
      <p:ext uri="{BB962C8B-B14F-4D97-AF65-F5344CB8AC3E}">
        <p14:creationId xmlns:p14="http://schemas.microsoft.com/office/powerpoint/2010/main" val="27570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D7C68B-94CA-99F4-73BD-AAEA2EC7F6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2935" y="292308"/>
            <a:ext cx="4915482" cy="6273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88FAB9-77ED-1576-9F93-16B84C86AD79}"/>
              </a:ext>
            </a:extLst>
          </p:cNvPr>
          <p:cNvSpPr txBox="1"/>
          <p:nvPr/>
        </p:nvSpPr>
        <p:spPr>
          <a:xfrm>
            <a:off x="8128901" y="2350282"/>
            <a:ext cx="35076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Rouget de Lisle</a:t>
            </a:r>
          </a:p>
          <a:p>
            <a:r>
              <a:rPr lang="fr-FR" sz="2400" b="1" dirty="0"/>
              <a:t>Composant la Marseillaise</a:t>
            </a:r>
          </a:p>
          <a:p>
            <a:endParaRPr lang="fr-FR" sz="2400" b="1" dirty="0"/>
          </a:p>
          <a:p>
            <a:r>
              <a:rPr lang="fr-FR" sz="2400" b="1" dirty="0"/>
              <a:t> par Auguste Pinelli</a:t>
            </a:r>
          </a:p>
          <a:p>
            <a:endParaRPr lang="fr-FR" sz="2400" b="1" dirty="0"/>
          </a:p>
          <a:p>
            <a:r>
              <a:rPr lang="fr-FR" sz="2400" b="1" dirty="0"/>
              <a:t>Musée de la Révolution Française</a:t>
            </a:r>
          </a:p>
        </p:txBody>
      </p:sp>
    </p:spTree>
    <p:extLst>
      <p:ext uri="{BB962C8B-B14F-4D97-AF65-F5344CB8AC3E}">
        <p14:creationId xmlns:p14="http://schemas.microsoft.com/office/powerpoint/2010/main" val="394213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20278A-2019-0730-2482-D1AF4460A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9C970-8ED6-10AA-8788-7147AE625694}"/>
              </a:ext>
            </a:extLst>
          </p:cNvPr>
          <p:cNvSpPr txBox="1"/>
          <p:nvPr/>
        </p:nvSpPr>
        <p:spPr>
          <a:xfrm>
            <a:off x="3643316" y="5963092"/>
            <a:ext cx="53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La Marseillaise par Jean Béraud - 1880</a:t>
            </a:r>
          </a:p>
        </p:txBody>
      </p:sp>
    </p:spTree>
    <p:extLst>
      <p:ext uri="{BB962C8B-B14F-4D97-AF65-F5344CB8AC3E}">
        <p14:creationId xmlns:p14="http://schemas.microsoft.com/office/powerpoint/2010/main" val="18856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947805-A3F7-A003-E61D-68B314A6C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145" y="179882"/>
            <a:ext cx="4045594" cy="649823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AC9F8C-0511-8DE0-4821-66C18D898691}"/>
              </a:ext>
            </a:extLst>
          </p:cNvPr>
          <p:cNvSpPr txBox="1"/>
          <p:nvPr/>
        </p:nvSpPr>
        <p:spPr>
          <a:xfrm>
            <a:off x="6973954" y="3255158"/>
            <a:ext cx="4377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la Marseillaise</a:t>
            </a:r>
          </a:p>
          <a:p>
            <a:r>
              <a:rPr lang="fr-FR" sz="2400" b="1" dirty="0"/>
              <a:t> place de Broglie à Strasbourg</a:t>
            </a:r>
          </a:p>
          <a:p>
            <a:endParaRPr lang="fr-FR" sz="2400" b="1" dirty="0"/>
          </a:p>
          <a:p>
            <a:r>
              <a:rPr lang="fr-FR" sz="2400" b="1" dirty="0"/>
              <a:t> statue de Alfred Marzolff  1922</a:t>
            </a:r>
          </a:p>
        </p:txBody>
      </p:sp>
    </p:spTree>
    <p:extLst>
      <p:ext uri="{BB962C8B-B14F-4D97-AF65-F5344CB8AC3E}">
        <p14:creationId xmlns:p14="http://schemas.microsoft.com/office/powerpoint/2010/main" val="268658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1AF031D-40BC-42B9-AC5F-452D553EE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8504" y="383000"/>
            <a:ext cx="5626289" cy="609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E2FA137-EC63-1C2A-F617-9D252A2C8743}"/>
              </a:ext>
            </a:extLst>
          </p:cNvPr>
          <p:cNvSpPr txBox="1"/>
          <p:nvPr/>
        </p:nvSpPr>
        <p:spPr>
          <a:xfrm>
            <a:off x="911226" y="1084228"/>
            <a:ext cx="436213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chant est repris en chœur, en Alsace,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  à Marseille et, dans les bataillons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Paroles faciles à retenir, musique engageante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En 1795 l’Hymne de la Nation est né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Chanté sur les champs de bataille jusqu’à la défaite de Waterloo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Les soldats continuent à la chanter à tue-tête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L’Hymne revient en 1879 , sous la IIIème République, puis sous l’occupation Allemande</a:t>
            </a:r>
          </a:p>
        </p:txBody>
      </p:sp>
    </p:spTree>
    <p:extLst>
      <p:ext uri="{BB962C8B-B14F-4D97-AF65-F5344CB8AC3E}">
        <p14:creationId xmlns:p14="http://schemas.microsoft.com/office/powerpoint/2010/main" val="330962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EF15C8-8A0E-FD95-B9E1-9876B3D1D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075" y="591538"/>
            <a:ext cx="7355849" cy="567492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573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853791-EBF9-250F-3552-4690454E6A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20237">
            <a:off x="1207800" y="422080"/>
            <a:ext cx="3888884" cy="47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8580E3-C14A-EA7C-55E9-7804B9A6AE76}"/>
              </a:ext>
            </a:extLst>
          </p:cNvPr>
          <p:cNvSpPr txBox="1"/>
          <p:nvPr/>
        </p:nvSpPr>
        <p:spPr>
          <a:xfrm>
            <a:off x="866889" y="5288340"/>
            <a:ext cx="5151620" cy="205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Sculpture de François RUDE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départ des volontaires de 1792  - Arc de Triomphe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7797FCE-B1C2-CE32-6609-87F5ED00BB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9960" y="371637"/>
            <a:ext cx="4049487" cy="61147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42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44ACB8D-0A82-02D7-9665-2388B583E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3077" y="242809"/>
            <a:ext cx="4062335" cy="637238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31AF43FB-3454-A1A5-6FBC-E202573826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588" y="242809"/>
            <a:ext cx="4315299" cy="637238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831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F6775774-AB56-A6E0-35E9-BE0DB82CE1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0495" y="519619"/>
            <a:ext cx="7251010" cy="5616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F614878-A5EF-DF0A-984B-787BE1AF2206}"/>
              </a:ext>
            </a:extLst>
          </p:cNvPr>
          <p:cNvSpPr txBox="1"/>
          <p:nvPr/>
        </p:nvSpPr>
        <p:spPr>
          <a:xfrm>
            <a:off x="1093605" y="6107548"/>
            <a:ext cx="10757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à partir de 1985 elle est enseignée en classe, dans les écoles (entre 6 et 9ans)</a:t>
            </a:r>
          </a:p>
        </p:txBody>
      </p:sp>
    </p:spTree>
    <p:extLst>
      <p:ext uri="{BB962C8B-B14F-4D97-AF65-F5344CB8AC3E}">
        <p14:creationId xmlns:p14="http://schemas.microsoft.com/office/powerpoint/2010/main" val="269991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586805-DC9C-6D30-580C-10B55EA7C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428625"/>
            <a:ext cx="11430000" cy="60007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3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1361EA-ACCE-D82E-BE24-58BC738695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012" y="189000"/>
            <a:ext cx="5041976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21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D4A0E03-5035-2E28-EC00-8B6E05E676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0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6B0EF9-574D-A99F-CC25-2A49C8E067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81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032A188-C69F-81F5-40B0-CFD9E5A89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590" y="387329"/>
            <a:ext cx="3972345" cy="617063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00AC5C4-FDF4-F255-6B45-C9C125C20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0973" y="387328"/>
            <a:ext cx="4142437" cy="617063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227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A96EF39-555D-B26F-A001-446EE2CC34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63290" y="480104"/>
            <a:ext cx="4068000" cy="58977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41ACADF-33E3-52CE-6B05-C9AD88730010}"/>
              </a:ext>
            </a:extLst>
          </p:cNvPr>
          <p:cNvSpPr txBox="1"/>
          <p:nvPr/>
        </p:nvSpPr>
        <p:spPr>
          <a:xfrm>
            <a:off x="6676639" y="639463"/>
            <a:ext cx="52915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600 versions différentes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avec Johnny Hallyday en 1963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les Beatles dans l’introduction de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‘All You Need’ 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Et aussi Serge GAINSBOURG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Jessye NORMAN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Axelle Saint CIREL   lors des  Jeux Olympiques</a:t>
            </a:r>
          </a:p>
        </p:txBody>
      </p:sp>
    </p:spTree>
    <p:extLst>
      <p:ext uri="{BB962C8B-B14F-4D97-AF65-F5344CB8AC3E}">
        <p14:creationId xmlns:p14="http://schemas.microsoft.com/office/powerpoint/2010/main" val="160026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88235D3-AAEE-C2F0-D892-EC48ACEA9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009" y="531000"/>
            <a:ext cx="8163982" cy="579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2470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D4754A9-0848-B66D-1B1A-39F62FC1F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971" y="189000"/>
            <a:ext cx="6480000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9B87FB7-2E3F-E96F-3E91-60D46E70D41D}"/>
              </a:ext>
            </a:extLst>
          </p:cNvPr>
          <p:cNvSpPr txBox="1"/>
          <p:nvPr/>
        </p:nvSpPr>
        <p:spPr>
          <a:xfrm>
            <a:off x="700466" y="3516339"/>
            <a:ext cx="22785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Gainsbourg sur un rythme de </a:t>
            </a:r>
            <a:r>
              <a:rPr lang="fr-FR" sz="2400" b="1" dirty="0" err="1">
                <a:solidFill>
                  <a:srgbClr val="FFFF00"/>
                </a:solidFill>
              </a:rPr>
              <a:t>regae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en 1979</a:t>
            </a:r>
          </a:p>
        </p:txBody>
      </p:sp>
    </p:spTree>
    <p:extLst>
      <p:ext uri="{BB962C8B-B14F-4D97-AF65-F5344CB8AC3E}">
        <p14:creationId xmlns:p14="http://schemas.microsoft.com/office/powerpoint/2010/main" val="151936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87014F-4C5A-CECD-8300-E5E9E9A610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617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5A1942-C7D9-36E4-2E10-264280D51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605" y="747000"/>
            <a:ext cx="6554789" cy="536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12E32A6-8DB2-06FD-16E4-5BCD1872E1A4}"/>
              </a:ext>
            </a:extLst>
          </p:cNvPr>
          <p:cNvSpPr txBox="1"/>
          <p:nvPr/>
        </p:nvSpPr>
        <p:spPr>
          <a:xfrm>
            <a:off x="2146158" y="6111000"/>
            <a:ext cx="9475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, </a:t>
            </a:r>
            <a:r>
              <a:rPr lang="fr-FR" sz="2400" b="1" dirty="0"/>
              <a:t>de Jessye Norman, lors du Bicentenaire de la Révolution en 1989</a:t>
            </a:r>
          </a:p>
        </p:txBody>
      </p:sp>
    </p:spTree>
    <p:extLst>
      <p:ext uri="{BB962C8B-B14F-4D97-AF65-F5344CB8AC3E}">
        <p14:creationId xmlns:p14="http://schemas.microsoft.com/office/powerpoint/2010/main" val="100062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C66B22-E087-405B-CCE0-478726B3C5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8612" y="734440"/>
            <a:ext cx="3505762" cy="53891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5E88C4B8-A8A8-3F9E-9B50-235D1B509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405" y="373351"/>
            <a:ext cx="4804475" cy="61112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5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BA37A9-2FA4-2BD0-59C3-75409EDB69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770" y="236095"/>
            <a:ext cx="6385810" cy="63858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F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201AA67-7714-20D5-5FC2-4E12C0296D86}"/>
              </a:ext>
            </a:extLst>
          </p:cNvPr>
          <p:cNvSpPr txBox="1"/>
          <p:nvPr/>
        </p:nvSpPr>
        <p:spPr>
          <a:xfrm>
            <a:off x="7906891" y="117693"/>
            <a:ext cx="367259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la jeune mezzo – soprano de 29ans</a:t>
            </a:r>
          </a:p>
          <a:p>
            <a:endParaRPr lang="fr-FR" sz="2400" b="1" dirty="0"/>
          </a:p>
          <a:p>
            <a:r>
              <a:rPr lang="fr-FR" sz="2400" b="1" dirty="0"/>
              <a:t>Axelle SAINT CIREL</a:t>
            </a:r>
          </a:p>
          <a:p>
            <a:endParaRPr lang="fr-FR" sz="2400" b="1" dirty="0"/>
          </a:p>
          <a:p>
            <a:r>
              <a:rPr lang="fr-FR" sz="2400" b="1" dirty="0"/>
              <a:t> Guadeloupéenne -</a:t>
            </a:r>
          </a:p>
          <a:p>
            <a:r>
              <a:rPr lang="fr-FR" sz="2400" b="1" dirty="0"/>
              <a:t> enflamme les Jeux Olympiques, perchée sur le toit</a:t>
            </a:r>
          </a:p>
          <a:p>
            <a:r>
              <a:rPr lang="fr-FR" sz="2400" b="1" dirty="0"/>
              <a:t> du Grand Palais de Paris</a:t>
            </a:r>
          </a:p>
          <a:p>
            <a:endParaRPr lang="fr-FR" sz="2400" b="1" dirty="0"/>
          </a:p>
          <a:p>
            <a:r>
              <a:rPr lang="fr-FR" sz="2400" b="1" dirty="0"/>
              <a:t> le 26 Juillet 2024, lors de la cérémonie d’ouverture des JO</a:t>
            </a:r>
          </a:p>
          <a:p>
            <a:endParaRPr lang="fr-FR" sz="2400" b="1" dirty="0"/>
          </a:p>
          <a:p>
            <a:r>
              <a:rPr lang="fr-FR" sz="2400" b="1" dirty="0"/>
              <a:t> en robe Dior, blanche et rouge, le drapeau national à la main..</a:t>
            </a:r>
          </a:p>
        </p:txBody>
      </p:sp>
    </p:spTree>
    <p:extLst>
      <p:ext uri="{BB962C8B-B14F-4D97-AF65-F5344CB8AC3E}">
        <p14:creationId xmlns:p14="http://schemas.microsoft.com/office/powerpoint/2010/main" val="14511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97A0A6-EEB9-DED5-B525-C3D7D1BAD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880" y="390525"/>
            <a:ext cx="7620000" cy="60769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A1CB5CE-FADA-AF1E-1E3C-47CA15FE3ED0}"/>
              </a:ext>
            </a:extLst>
          </p:cNvPr>
          <p:cNvSpPr txBox="1"/>
          <p:nvPr/>
        </p:nvSpPr>
        <p:spPr>
          <a:xfrm>
            <a:off x="8934138" y="2149177"/>
            <a:ext cx="29380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Première interprétation par Rouget de Lisle – cliché de 1849 par Isidore PILS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Musée Historique de Strasbourg</a:t>
            </a:r>
          </a:p>
        </p:txBody>
      </p:sp>
    </p:spTree>
    <p:extLst>
      <p:ext uri="{BB962C8B-B14F-4D97-AF65-F5344CB8AC3E}">
        <p14:creationId xmlns:p14="http://schemas.microsoft.com/office/powerpoint/2010/main" val="48256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9CC0487-4161-D711-AF13-E597F56854F4}"/>
              </a:ext>
            </a:extLst>
          </p:cNvPr>
          <p:cNvSpPr txBox="1"/>
          <p:nvPr/>
        </p:nvSpPr>
        <p:spPr>
          <a:xfrm>
            <a:off x="1054249" y="2259105"/>
            <a:ext cx="10854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l’</a:t>
            </a:r>
            <a:r>
              <a:rPr lang="fr-FR" sz="3200" b="1" dirty="0" err="1">
                <a:solidFill>
                  <a:srgbClr val="FFFF00"/>
                </a:solidFill>
              </a:rPr>
              <a:t>Hyme</a:t>
            </a:r>
            <a:r>
              <a:rPr lang="fr-FR" sz="3200" b="1" dirty="0">
                <a:solidFill>
                  <a:srgbClr val="FFFF00"/>
                </a:solidFill>
              </a:rPr>
              <a:t> National  Français –Son Histoire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0F8BAF6-5048-DCA7-A832-3CC0A3B7EF49}"/>
              </a:ext>
            </a:extLst>
          </p:cNvPr>
          <p:cNvSpPr txBox="1"/>
          <p:nvPr/>
        </p:nvSpPr>
        <p:spPr>
          <a:xfrm>
            <a:off x="1635162" y="1111484"/>
            <a:ext cx="11241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Finition Du PPS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418BDB1-5523-5A01-49D1-04BD702681D6}"/>
              </a:ext>
            </a:extLst>
          </p:cNvPr>
          <p:cNvSpPr txBox="1"/>
          <p:nvPr/>
        </p:nvSpPr>
        <p:spPr>
          <a:xfrm>
            <a:off x="3656812" y="3600342"/>
            <a:ext cx="10133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C17169B-C6BB-0E17-3032-B85CD3B24448}"/>
              </a:ext>
            </a:extLst>
          </p:cNvPr>
          <p:cNvSpPr txBox="1"/>
          <p:nvPr/>
        </p:nvSpPr>
        <p:spPr>
          <a:xfrm>
            <a:off x="5327527" y="4865976"/>
            <a:ext cx="7549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12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dissolve/>
      </p:transition>
    </mc:Choice>
    <mc:Fallback xmlns="">
      <p:transition spd="slow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433</Words>
  <Application>Microsoft Office PowerPoint</Application>
  <PresentationFormat>Grand écran</PresentationFormat>
  <Paragraphs>76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2024-12-19T18:29:35Z</dcterms:created>
  <dcterms:modified xsi:type="dcterms:W3CDTF">2024-12-20T08:11:48Z</dcterms:modified>
</cp:coreProperties>
</file>