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86" r:id="rId4"/>
    <p:sldId id="285" r:id="rId5"/>
    <p:sldId id="281" r:id="rId6"/>
    <p:sldId id="282" r:id="rId7"/>
    <p:sldId id="283" r:id="rId8"/>
    <p:sldId id="284" r:id="rId9"/>
    <p:sldId id="260" r:id="rId10"/>
    <p:sldId id="256" r:id="rId11"/>
    <p:sldId id="257" r:id="rId12"/>
    <p:sldId id="258" r:id="rId13"/>
    <p:sldId id="259" r:id="rId14"/>
    <p:sldId id="262" r:id="rId15"/>
    <p:sldId id="261" r:id="rId16"/>
    <p:sldId id="263" r:id="rId17"/>
    <p:sldId id="264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76" r:id="rId30"/>
    <p:sldId id="277" r:id="rId31"/>
    <p:sldId id="278" r:id="rId32"/>
    <p:sldId id="287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39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D4E5A3-FC34-6B16-DCE1-4D775ACCBB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F5C17A2-B2C9-9F58-93F4-3C9F6C3846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AE5227-BA41-8F30-954A-6B01952FD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D35E7-A570-45C4-9D94-09CCB6B24397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406E2B-4AE5-3546-D487-410FF4766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781565-9694-3032-BC5B-BC3870785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02D49-28E1-49ED-BAD3-A57C8477C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491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CCF44F-E8A0-DEBA-60BD-DA59CA550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C8B4E1-DE01-299B-9768-547553D4B4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91E47F2-1992-A51C-6DAE-4A3BF184D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D35E7-A570-45C4-9D94-09CCB6B24397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39C167-A967-FB37-FFA8-50450DB9F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3FF14B9-90FA-2759-FC92-A286C9CE4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02D49-28E1-49ED-BAD3-A57C8477C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527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BA69B7-7FE5-4A04-BFB4-391FB893F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D446A21-322D-4600-119A-7EAA65124A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1CA5E9D-8E6F-F788-75E9-740AAFC5D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D35E7-A570-45C4-9D94-09CCB6B24397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4CB9AE0-6AF6-55D3-1240-55C53F596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CBF2F4-E605-39DA-B67D-F15E52C8B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02D49-28E1-49ED-BAD3-A57C8477C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3788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029EC2-3D32-3D47-BD64-9C2047354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6A8F808-4BF5-2B49-6C25-862B24E329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3F32BE1-7AB2-28CC-73AF-7310C4BE39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BD1B36C-A561-2155-E909-01DDD10E7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D35E7-A570-45C4-9D94-09CCB6B24397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F055762-ABFA-B2A0-2B44-9FC1AADB4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551CA21-3212-8BCB-20D1-292F3822E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02D49-28E1-49ED-BAD3-A57C8477C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868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E78470-FEAB-9A9A-1E6E-947CF9555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4784857-56EA-0D6D-6B96-5DE17802A1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51F643C-84A5-2563-D44D-D1D67CA16F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F0431B7-AB76-1D40-0EC3-BE67DCF19D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3D46163-4008-C4C2-8BB3-856ECED240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8A5AFA4-04B1-0CB2-756C-331C279C0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D35E7-A570-45C4-9D94-09CCB6B24397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0DF46E2-C42A-678B-F4F0-F6573724B3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FFBBE1B-18F5-891B-78E4-168031709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02D49-28E1-49ED-BAD3-A57C8477C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12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630649-2997-D92A-CA5B-640C216F8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D91CF1F-C04D-6F49-144B-2AA3852AE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D35E7-A570-45C4-9D94-09CCB6B24397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6373465-CDD5-3BBD-8E4B-2CA6C6456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AE43CB0-080A-9741-755A-9C03F2765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02D49-28E1-49ED-BAD3-A57C8477C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458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F1FBF8D-F57B-1327-3C44-9F3C32504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D35E7-A570-45C4-9D94-09CCB6B24397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78C27D3-B332-45A7-12AF-E3F89C20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BBA5F4D-AEC4-88D2-1D42-2C372B3DE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02D49-28E1-49ED-BAD3-A57C8477C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09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A2B987-4A90-AE5D-B061-D4CC9A934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5BF18C1-242D-661B-2257-AE6D966BE8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58E26DF-13BF-06CA-23B6-6B75797405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1742EF0-10E3-5785-6AFD-D270B0EB8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D35E7-A570-45C4-9D94-09CCB6B24397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05748DF-3F94-EE18-3736-C02160AC8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55FD8E5-7F2E-97E9-209C-EBF94033F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02D49-28E1-49ED-BAD3-A57C8477C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95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C7AC9A-4E73-5BF8-1B80-B6901C7E1D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16B5C8D-682B-BBCD-2F43-1429588E7C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E1E8EDB-6683-FEFB-FB8D-31FCE9CF01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0CE7D90-F904-4EAC-4A5E-DB2369610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D35E7-A570-45C4-9D94-09CCB6B24397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46569C3-FC71-C9A2-232D-46C424177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C9D6494-2EBE-2809-24F8-B84AAB308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02D49-28E1-49ED-BAD3-A57C8477C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762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B1D8D8-8280-E874-A812-8713CDCD8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BE25246-2C25-C3BD-A0F1-ADED489454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733D183-7248-D492-13D5-6DC37D81BB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D35E7-A570-45C4-9D94-09CCB6B24397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2894CE-1875-BF70-9D94-6D82BA6378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1AD4C8-C807-1375-27CC-19A147AB8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02D49-28E1-49ED-BAD3-A57C8477C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913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3C9AE9-7D05-DC5B-D505-55D16AC037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D76B8E7-5F2F-3EF9-4922-FD2023196D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7C3D1F-4475-3DEF-A472-5CDBCFD5E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D35E7-A570-45C4-9D94-09CCB6B24397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AE21BC-B32A-D6A3-E9B8-573924E67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1F2299-3339-832E-A520-795EE656E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02D49-28E1-49ED-BAD3-A57C8477C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392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6553FBB-E43D-DC2A-A04B-8B6571D8B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60E2A09-1BC2-0E88-17E7-8B643A8094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067B903-2E06-3961-37CC-6B0B88AE05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0D35E7-A570-45C4-9D94-09CCB6B24397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A142820-BF9A-67CC-7C4B-3629F4B899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03AE53-E749-1615-05ED-7513ACF401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502D49-28E1-49ED-BAD3-A57C8477C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9529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27CBD3-929E-D734-97E0-51D9EC3B7F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5823" y="1092824"/>
            <a:ext cx="7400353" cy="49411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EDFEC1-A023-ECFB-57C4-C5FF89A9ABDC}"/>
              </a:ext>
            </a:extLst>
          </p:cNvPr>
          <p:cNvSpPr txBox="1"/>
          <p:nvPr/>
        </p:nvSpPr>
        <p:spPr>
          <a:xfrm>
            <a:off x="2588217" y="418454"/>
            <a:ext cx="72687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FORT DE FRANCE  Ca ‘ZOUKE’ en CUISINE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7F05BAD-C0D1-E151-AD09-8C9D2928AE8C}"/>
              </a:ext>
            </a:extLst>
          </p:cNvPr>
          <p:cNvSpPr txBox="1"/>
          <p:nvPr/>
        </p:nvSpPr>
        <p:spPr>
          <a:xfrm>
            <a:off x="3822491" y="6033983"/>
            <a:ext cx="5231567" cy="461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Proposé de façon gourmande  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B8CEDC0-6A94-2E75-E612-1C967C25C611}"/>
              </a:ext>
            </a:extLst>
          </p:cNvPr>
          <p:cNvSpPr txBox="1"/>
          <p:nvPr/>
        </p:nvSpPr>
        <p:spPr>
          <a:xfrm>
            <a:off x="60745" y="5664652"/>
            <a:ext cx="23350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Cliquez Droit PPS en Manuelle Merci</a:t>
            </a:r>
          </a:p>
        </p:txBody>
      </p:sp>
    </p:spTree>
    <p:extLst>
      <p:ext uri="{BB962C8B-B14F-4D97-AF65-F5344CB8AC3E}">
        <p14:creationId xmlns:p14="http://schemas.microsoft.com/office/powerpoint/2010/main" val="842946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  <p:sndAc>
          <p:stSnd loop="1">
            <p:snd r:embed="rId2" name="Ethnikolor- Clips Dance Mazouk -1990 ►♫☼Retro♫☼◄.wav"/>
          </p:stSnd>
        </p:sndAc>
      </p:transition>
    </mc:Choice>
    <mc:Fallback xmlns="">
      <p:transition spd="slow">
        <p:fade/>
        <p:sndAc>
          <p:stSnd loop="1">
            <p:snd r:embed="rId4" name="Ethnikolor- Clips Dance Mazouk -1990 ►♫☼Retro♫☼◄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46681B-6509-193C-4E08-374D6AD31A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184847"/>
            <a:ext cx="7620000" cy="49911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43701F-BB14-4FDD-633C-4561F8577386}"/>
              </a:ext>
            </a:extLst>
          </p:cNvPr>
          <p:cNvSpPr txBox="1"/>
          <p:nvPr/>
        </p:nvSpPr>
        <p:spPr>
          <a:xfrm>
            <a:off x="4311215" y="5810187"/>
            <a:ext cx="42572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Fort de France  -  le port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7123FFF-61C7-7F24-8872-58AAF5536200}"/>
              </a:ext>
            </a:extLst>
          </p:cNvPr>
          <p:cNvSpPr txBox="1"/>
          <p:nvPr/>
        </p:nvSpPr>
        <p:spPr>
          <a:xfrm>
            <a:off x="1134256" y="61462"/>
            <a:ext cx="992348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Bienvenue en MARTINIQUE, dans son Chef lieu et, la baie des Flamands pour découvrir</a:t>
            </a:r>
          </a:p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la Cuisine Créole et, ses spécialités</a:t>
            </a:r>
          </a:p>
          <a:p>
            <a:r>
              <a:rPr lang="fr-FR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1019710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56FAA2-A09D-927E-4100-D4D5B49A6C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4729" y="718122"/>
            <a:ext cx="4432855" cy="512944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05191D2-A775-CD4F-A957-B6AA4B6333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718123"/>
            <a:ext cx="5129446" cy="51294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8B01BBF-AF4E-9893-1DF7-45D06F07F9F1}"/>
              </a:ext>
            </a:extLst>
          </p:cNvPr>
          <p:cNvSpPr txBox="1"/>
          <p:nvPr/>
        </p:nvSpPr>
        <p:spPr>
          <a:xfrm>
            <a:off x="2998032" y="3282846"/>
            <a:ext cx="8394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Fort de France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3FB2028-302B-AFE7-E56E-733340A994BA}"/>
              </a:ext>
            </a:extLst>
          </p:cNvPr>
          <p:cNvSpPr txBox="1"/>
          <p:nvPr/>
        </p:nvSpPr>
        <p:spPr>
          <a:xfrm>
            <a:off x="420297" y="5980710"/>
            <a:ext cx="12108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Riche d’influences Européennes – Africaines – Indiennes et Créoles  - Mélange de cultures..</a:t>
            </a:r>
          </a:p>
        </p:txBody>
      </p:sp>
    </p:spTree>
    <p:extLst>
      <p:ext uri="{BB962C8B-B14F-4D97-AF65-F5344CB8AC3E}">
        <p14:creationId xmlns:p14="http://schemas.microsoft.com/office/powerpoint/2010/main" val="15520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C69277-F590-3CCD-7EF1-3530CB15B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474" y="427089"/>
            <a:ext cx="9011363" cy="600382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50BF58-FCA3-4E59-4085-BED945108AEB}"/>
              </a:ext>
            </a:extLst>
          </p:cNvPr>
          <p:cNvSpPr txBox="1"/>
          <p:nvPr/>
        </p:nvSpPr>
        <p:spPr>
          <a:xfrm>
            <a:off x="9571837" y="3308948"/>
            <a:ext cx="23834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Fort de France – centre – complexe Simon et, appontement des croisières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F386F0E-FD88-B3F1-4C8F-7EAA5E355EBE}"/>
              </a:ext>
            </a:extLst>
          </p:cNvPr>
          <p:cNvSpPr txBox="1"/>
          <p:nvPr/>
        </p:nvSpPr>
        <p:spPr>
          <a:xfrm>
            <a:off x="9571837" y="2108619"/>
            <a:ext cx="22635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VISITE DE</a:t>
            </a:r>
            <a:br>
              <a:rPr lang="fr-F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FORT DE FRANCE</a:t>
            </a:r>
          </a:p>
        </p:txBody>
      </p:sp>
    </p:spTree>
    <p:extLst>
      <p:ext uri="{BB962C8B-B14F-4D97-AF65-F5344CB8AC3E}">
        <p14:creationId xmlns:p14="http://schemas.microsoft.com/office/powerpoint/2010/main" val="2422902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1013A4-1AAD-9731-AEE9-5758EE3F21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657561"/>
            <a:ext cx="76200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D8867F-1635-8724-8C42-AB5CE7EE0C96}"/>
              </a:ext>
            </a:extLst>
          </p:cNvPr>
          <p:cNvSpPr txBox="1"/>
          <p:nvPr/>
        </p:nvSpPr>
        <p:spPr>
          <a:xfrm>
            <a:off x="5160674" y="6055667"/>
            <a:ext cx="25033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Jardin de Balata</a:t>
            </a:r>
          </a:p>
        </p:txBody>
      </p:sp>
    </p:spTree>
    <p:extLst>
      <p:ext uri="{BB962C8B-B14F-4D97-AF65-F5344CB8AC3E}">
        <p14:creationId xmlns:p14="http://schemas.microsoft.com/office/powerpoint/2010/main" val="333119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A8A756-21BB-B407-6451-F4D2A982E6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6953" y="522187"/>
            <a:ext cx="76200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7B2472-3A40-1A43-8207-444605D6860F}"/>
              </a:ext>
            </a:extLst>
          </p:cNvPr>
          <p:cNvSpPr txBox="1"/>
          <p:nvPr/>
        </p:nvSpPr>
        <p:spPr>
          <a:xfrm>
            <a:off x="225911" y="3195021"/>
            <a:ext cx="26682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église de Fort de France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copie du Sacré Cœur de Paris</a:t>
            </a:r>
          </a:p>
        </p:txBody>
      </p:sp>
    </p:spTree>
    <p:extLst>
      <p:ext uri="{BB962C8B-B14F-4D97-AF65-F5344CB8AC3E}">
        <p14:creationId xmlns:p14="http://schemas.microsoft.com/office/powerpoint/2010/main" val="120645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6B4CFC-2164-3160-CD69-D08DDF3C2E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2716" y="217357"/>
            <a:ext cx="4815959" cy="6423285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B9CEE2-94E7-5786-95A8-1FFBBF63D3D6}"/>
              </a:ext>
            </a:extLst>
          </p:cNvPr>
          <p:cNvSpPr txBox="1"/>
          <p:nvPr/>
        </p:nvSpPr>
        <p:spPr>
          <a:xfrm>
            <a:off x="8503979" y="4190015"/>
            <a:ext cx="31179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Cathédrale Saint Louis</a:t>
            </a:r>
          </a:p>
        </p:txBody>
      </p:sp>
    </p:spTree>
    <p:extLst>
      <p:ext uri="{BB962C8B-B14F-4D97-AF65-F5344CB8AC3E}">
        <p14:creationId xmlns:p14="http://schemas.microsoft.com/office/powerpoint/2010/main" val="1669014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D9319F-9DD3-74B9-F8DC-B36D1CF7A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7545" y="380130"/>
            <a:ext cx="9152328" cy="609773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3E4189-C419-6345-6AED-CBE71BCBD305}"/>
              </a:ext>
            </a:extLst>
          </p:cNvPr>
          <p:cNvSpPr txBox="1"/>
          <p:nvPr/>
        </p:nvSpPr>
        <p:spPr>
          <a:xfrm>
            <a:off x="0" y="4012249"/>
            <a:ext cx="22635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Théâtre – Mairie</a:t>
            </a: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Fort de France</a:t>
            </a:r>
          </a:p>
        </p:txBody>
      </p:sp>
    </p:spTree>
    <p:extLst>
      <p:ext uri="{BB962C8B-B14F-4D97-AF65-F5344CB8AC3E}">
        <p14:creationId xmlns:p14="http://schemas.microsoft.com/office/powerpoint/2010/main" val="195310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C85E79-C929-DACB-F9D5-4CFB932944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403" y="1100137"/>
            <a:ext cx="7010400" cy="46577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4A0BB7-1D63-0EB2-4FFF-1A07AA7A9666}"/>
              </a:ext>
            </a:extLst>
          </p:cNvPr>
          <p:cNvSpPr txBox="1"/>
          <p:nvPr/>
        </p:nvSpPr>
        <p:spPr>
          <a:xfrm>
            <a:off x="2916586" y="5585740"/>
            <a:ext cx="6358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Tenues traditionnelles Martiniquaises</a:t>
            </a:r>
          </a:p>
        </p:txBody>
      </p:sp>
    </p:spTree>
    <p:extLst>
      <p:ext uri="{BB962C8B-B14F-4D97-AF65-F5344CB8AC3E}">
        <p14:creationId xmlns:p14="http://schemas.microsoft.com/office/powerpoint/2010/main" val="255778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8D64A67-0B4C-748B-419B-68646C8CD7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4440" y="489879"/>
            <a:ext cx="4646951" cy="312275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89D0246-4D8E-50ED-67F3-25920FA345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1613" y="2818150"/>
            <a:ext cx="5115947" cy="3447269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30BCB63-6191-170A-6E79-F5CC06093DE0}"/>
              </a:ext>
            </a:extLst>
          </p:cNvPr>
          <p:cNvSpPr txBox="1"/>
          <p:nvPr/>
        </p:nvSpPr>
        <p:spPr>
          <a:xfrm>
            <a:off x="6531061" y="1129554"/>
            <a:ext cx="44970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Marché couvert – Fort de France</a:t>
            </a:r>
          </a:p>
          <a:p>
            <a:endParaRPr lang="fr-FR" sz="2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pour commencer la balade gourmande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D575822-B5F4-F389-435C-289002C426E1}"/>
              </a:ext>
            </a:extLst>
          </p:cNvPr>
          <p:cNvSpPr txBox="1"/>
          <p:nvPr/>
        </p:nvSpPr>
        <p:spPr>
          <a:xfrm>
            <a:off x="1034670" y="3801521"/>
            <a:ext cx="4826832" cy="1938992"/>
          </a:xfrm>
          <a:prstGeom prst="rect">
            <a:avLst/>
          </a:prstGeom>
          <a:pattFill prst="pct80">
            <a:fgClr>
              <a:schemeClr val="accent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épices, vanille, fruits (goyaves, ananas, mangue)</a:t>
            </a:r>
          </a:p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plantes médicinales – Rhum infusé - Poissons</a:t>
            </a:r>
          </a:p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cxnSp>
        <p:nvCxnSpPr>
          <p:cNvPr id="3" name="Connecteur droit 2">
            <a:extLst>
              <a:ext uri="{FF2B5EF4-FFF2-40B4-BE49-F238E27FC236}">
                <a16:creationId xmlns:a16="http://schemas.microsoft.com/office/drawing/2014/main" id="{C02C023B-283F-4117-1AEC-FE24B4D05C46}"/>
              </a:ext>
            </a:extLst>
          </p:cNvPr>
          <p:cNvCxnSpPr/>
          <p:nvPr/>
        </p:nvCxnSpPr>
        <p:spPr>
          <a:xfrm>
            <a:off x="5681272" y="117258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276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6ACA08-0F7B-40C3-2412-4A918996CC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8320" y="470130"/>
            <a:ext cx="8595360" cy="571881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17BFEF-6F6E-7CAC-6A5D-6950EA1A82E4}"/>
              </a:ext>
            </a:extLst>
          </p:cNvPr>
          <p:cNvSpPr txBox="1"/>
          <p:nvPr/>
        </p:nvSpPr>
        <p:spPr>
          <a:xfrm>
            <a:off x="2510941" y="5926205"/>
            <a:ext cx="8375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Quelques présentations gourmandes, avant les recettes..</a:t>
            </a:r>
          </a:p>
        </p:txBody>
      </p:sp>
    </p:spTree>
    <p:extLst>
      <p:ext uri="{BB962C8B-B14F-4D97-AF65-F5344CB8AC3E}">
        <p14:creationId xmlns:p14="http://schemas.microsoft.com/office/powerpoint/2010/main" val="2402350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FE9C3F-8355-7FFC-4675-22AECBB910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52412"/>
            <a:ext cx="9525000" cy="63531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71593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88385B7-379D-6B68-66C2-3BC4B28113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985837"/>
            <a:ext cx="6858000" cy="48863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7093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821B90-F478-94C9-43F1-E23F0E2841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796" y="1095531"/>
            <a:ext cx="7000407" cy="46669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9887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6C2FFEC-9B5D-AD47-8A8A-C846DF5EA8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6302" y="800100"/>
            <a:ext cx="7010400" cy="52578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142B35-47B3-0B79-EE6C-CA2FEEF0F8E8}"/>
              </a:ext>
            </a:extLst>
          </p:cNvPr>
          <p:cNvSpPr txBox="1"/>
          <p:nvPr/>
        </p:nvSpPr>
        <p:spPr>
          <a:xfrm>
            <a:off x="4135610" y="5827067"/>
            <a:ext cx="2668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Langouste grillée</a:t>
            </a:r>
          </a:p>
        </p:txBody>
      </p:sp>
    </p:spTree>
    <p:extLst>
      <p:ext uri="{BB962C8B-B14F-4D97-AF65-F5344CB8AC3E}">
        <p14:creationId xmlns:p14="http://schemas.microsoft.com/office/powerpoint/2010/main" val="370682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A9B6ABD7-270D-FEC9-BD30-5C9F248586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8485" y="413256"/>
            <a:ext cx="4867200" cy="608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25C2B37-32DA-7231-A3DF-E6C143A7FBAA}"/>
              </a:ext>
            </a:extLst>
          </p:cNvPr>
          <p:cNvSpPr txBox="1"/>
          <p:nvPr/>
        </p:nvSpPr>
        <p:spPr>
          <a:xfrm>
            <a:off x="5576194" y="6122929"/>
            <a:ext cx="2698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Rhum</a:t>
            </a:r>
          </a:p>
        </p:txBody>
      </p:sp>
    </p:spTree>
    <p:extLst>
      <p:ext uri="{BB962C8B-B14F-4D97-AF65-F5344CB8AC3E}">
        <p14:creationId xmlns:p14="http://schemas.microsoft.com/office/powerpoint/2010/main" val="1923743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ACC09B-CAAA-B9B7-9069-9E4DDAB4D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5315" y="458545"/>
            <a:ext cx="4572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C7A3F1-6F61-91F8-CEFC-81B9B82E9D06}"/>
              </a:ext>
            </a:extLst>
          </p:cNvPr>
          <p:cNvSpPr txBox="1"/>
          <p:nvPr/>
        </p:nvSpPr>
        <p:spPr>
          <a:xfrm>
            <a:off x="6604674" y="6168622"/>
            <a:ext cx="47270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Sauce chienne à la créole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C17E722-60D2-52B1-051F-9D6417A283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8017" y="1773000"/>
            <a:ext cx="4140000" cy="3312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02647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1B07DB-636D-16CC-8B13-680BED0CF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8144" y="814715"/>
            <a:ext cx="6535711" cy="5228569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C63B65-E8AE-399F-B189-BDD3CCABC261}"/>
              </a:ext>
            </a:extLst>
          </p:cNvPr>
          <p:cNvSpPr txBox="1"/>
          <p:nvPr/>
        </p:nvSpPr>
        <p:spPr>
          <a:xfrm>
            <a:off x="4918008" y="6043284"/>
            <a:ext cx="37175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sirop de groseilles</a:t>
            </a:r>
          </a:p>
        </p:txBody>
      </p:sp>
    </p:spTree>
    <p:extLst>
      <p:ext uri="{BB962C8B-B14F-4D97-AF65-F5344CB8AC3E}">
        <p14:creationId xmlns:p14="http://schemas.microsoft.com/office/powerpoint/2010/main" val="268174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A71EE50-3FB4-7D30-20F9-A09ED8F91F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420" y="586973"/>
            <a:ext cx="5667524" cy="421144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9F3C380-0893-CF91-ED92-CDFC4EE28243}"/>
              </a:ext>
            </a:extLst>
          </p:cNvPr>
          <p:cNvSpPr txBox="1"/>
          <p:nvPr/>
        </p:nvSpPr>
        <p:spPr>
          <a:xfrm>
            <a:off x="983308" y="4858504"/>
            <a:ext cx="51266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l’ananas fruit exotique et dessert apprécié</a:t>
            </a:r>
          </a:p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ainsi que le coco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C9931B72-4623-A930-DFC0-3FFFD6DB112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9159" y="2893486"/>
            <a:ext cx="5304319" cy="298265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EABB769-1BE9-3726-25F8-D739DB1107BC}"/>
              </a:ext>
            </a:extLst>
          </p:cNvPr>
          <p:cNvSpPr txBox="1"/>
          <p:nvPr/>
        </p:nvSpPr>
        <p:spPr>
          <a:xfrm>
            <a:off x="7153428" y="1496197"/>
            <a:ext cx="43621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Ingrédient du flan coco, du blanc manger coco – du sorbet ou du Mont Blanc Antillais</a:t>
            </a:r>
          </a:p>
        </p:txBody>
      </p:sp>
    </p:spTree>
    <p:extLst>
      <p:ext uri="{BB962C8B-B14F-4D97-AF65-F5344CB8AC3E}">
        <p14:creationId xmlns:p14="http://schemas.microsoft.com/office/powerpoint/2010/main" val="189056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4D49E5-A021-209B-D456-010A6647BE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944" y="583367"/>
            <a:ext cx="10498111" cy="524905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3C63B0-EF9D-57FA-372C-ED43AE0A904F}"/>
              </a:ext>
            </a:extLst>
          </p:cNvPr>
          <p:cNvSpPr txBox="1"/>
          <p:nvPr/>
        </p:nvSpPr>
        <p:spPr>
          <a:xfrm>
            <a:off x="3982445" y="5601590"/>
            <a:ext cx="7646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Royaume des épices Martiniquais</a:t>
            </a:r>
          </a:p>
        </p:txBody>
      </p:sp>
    </p:spTree>
    <p:extLst>
      <p:ext uri="{BB962C8B-B14F-4D97-AF65-F5344CB8AC3E}">
        <p14:creationId xmlns:p14="http://schemas.microsoft.com/office/powerpoint/2010/main" val="244026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6C8BED-6783-AAF7-8867-3622A71E33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9674" y="667906"/>
            <a:ext cx="9292652" cy="54207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DEF3A6-28A2-5AEA-4B74-C84E8934EA89}"/>
              </a:ext>
            </a:extLst>
          </p:cNvPr>
          <p:cNvSpPr txBox="1"/>
          <p:nvPr/>
        </p:nvSpPr>
        <p:spPr>
          <a:xfrm>
            <a:off x="392528" y="6088620"/>
            <a:ext cx="11917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amour caché  gâteau à la recette moelleuse de fondant à la confiture de banane ou goyave</a:t>
            </a:r>
          </a:p>
        </p:txBody>
      </p:sp>
    </p:spTree>
    <p:extLst>
      <p:ext uri="{BB962C8B-B14F-4D97-AF65-F5344CB8AC3E}">
        <p14:creationId xmlns:p14="http://schemas.microsoft.com/office/powerpoint/2010/main" val="157410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A025CE9-BAD7-2726-79BE-3836D548D2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203200"/>
            <a:ext cx="9753600" cy="64516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5752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9A5CA3-39F3-F4B6-000C-844182AFD4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578" y="260454"/>
            <a:ext cx="8449456" cy="633709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B5DAE6-3ED8-72CD-DF4E-93E19C3293FA}"/>
              </a:ext>
            </a:extLst>
          </p:cNvPr>
          <p:cNvSpPr txBox="1"/>
          <p:nvPr/>
        </p:nvSpPr>
        <p:spPr>
          <a:xfrm>
            <a:off x="9173979" y="4278546"/>
            <a:ext cx="2803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colombo de poulet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952A730-D719-6FE8-84A3-85A849ACAAFB}"/>
              </a:ext>
            </a:extLst>
          </p:cNvPr>
          <p:cNvSpPr txBox="1"/>
          <p:nvPr/>
        </p:nvSpPr>
        <p:spPr>
          <a:xfrm>
            <a:off x="9173979" y="1970222"/>
            <a:ext cx="28031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à base de poulet, crevettes, de porc ou de cabri, avec épices (cumin-coriandre-paprika, servi avec du riz</a:t>
            </a:r>
          </a:p>
        </p:txBody>
      </p:sp>
    </p:spTree>
    <p:extLst>
      <p:ext uri="{BB962C8B-B14F-4D97-AF65-F5344CB8AC3E}">
        <p14:creationId xmlns:p14="http://schemas.microsoft.com/office/powerpoint/2010/main" val="301050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A547CF-4389-FA87-E8D3-D0777B0840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1286" y="600856"/>
            <a:ext cx="5460323" cy="546032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D4CC7B-1EDB-765C-D898-1A1FD43B50D5}"/>
              </a:ext>
            </a:extLst>
          </p:cNvPr>
          <p:cNvSpPr txBox="1"/>
          <p:nvPr/>
        </p:nvSpPr>
        <p:spPr>
          <a:xfrm>
            <a:off x="462580" y="3522374"/>
            <a:ext cx="83551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poulet boucané avec</a:t>
            </a:r>
          </a:p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sauce chienne</a:t>
            </a:r>
            <a:endParaRPr lang="fr-FR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083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7DC054-096A-33AE-0A2E-FF7952C0F5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4942" y="496471"/>
            <a:ext cx="5865058" cy="58650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AC5601-C383-24A0-683D-4718A48D1654}"/>
              </a:ext>
            </a:extLst>
          </p:cNvPr>
          <p:cNvSpPr txBox="1"/>
          <p:nvPr/>
        </p:nvSpPr>
        <p:spPr>
          <a:xfrm>
            <a:off x="7552045" y="5331328"/>
            <a:ext cx="45011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recette poulet boucané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3233FD4-30DC-24B7-CFA8-3E2C9E926B08}"/>
              </a:ext>
            </a:extLst>
          </p:cNvPr>
          <p:cNvSpPr txBox="1"/>
          <p:nvPr/>
        </p:nvSpPr>
        <p:spPr>
          <a:xfrm>
            <a:off x="7552045" y="1065007"/>
            <a:ext cx="373255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Plat populaire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 boucan, étant une maisonnette en bois, pour fumer viandes et poissons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Recette à base de poulet mariné et fumé au barbecue, accompagné de sauce, de bananes, ignames, et de fruits à pain</a:t>
            </a:r>
          </a:p>
        </p:txBody>
      </p:sp>
    </p:spTree>
    <p:extLst>
      <p:ext uri="{BB962C8B-B14F-4D97-AF65-F5344CB8AC3E}">
        <p14:creationId xmlns:p14="http://schemas.microsoft.com/office/powerpoint/2010/main" val="270042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31CE3B-F979-A71B-3EC6-FBD5175021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22365" y="1222372"/>
            <a:ext cx="6194841" cy="421182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5DBBEF-3BD5-6E75-9860-F05BF5456D78}"/>
              </a:ext>
            </a:extLst>
          </p:cNvPr>
          <p:cNvSpPr txBox="1"/>
          <p:nvPr/>
        </p:nvSpPr>
        <p:spPr>
          <a:xfrm>
            <a:off x="2421470" y="5434201"/>
            <a:ext cx="7349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beignets de banane Antillais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7BDF161-360F-3CE3-EECA-04E787548667}"/>
              </a:ext>
            </a:extLst>
          </p:cNvPr>
          <p:cNvSpPr txBox="1"/>
          <p:nvPr/>
        </p:nvSpPr>
        <p:spPr>
          <a:xfrm>
            <a:off x="500318" y="2090172"/>
            <a:ext cx="38224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Beignets de banane Antillais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servi avec un verre de punch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Fruit, sucre de canne et rhum</a:t>
            </a:r>
          </a:p>
        </p:txBody>
      </p:sp>
    </p:spTree>
    <p:extLst>
      <p:ext uri="{BB962C8B-B14F-4D97-AF65-F5344CB8AC3E}">
        <p14:creationId xmlns:p14="http://schemas.microsoft.com/office/powerpoint/2010/main" val="2936118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A565977-7DB6-C523-E60B-61C1F49EEC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8170" y="474625"/>
            <a:ext cx="8528474" cy="59087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072A6A-B4E2-5555-6AA2-385FACCBA85A}"/>
              </a:ext>
            </a:extLst>
          </p:cNvPr>
          <p:cNvSpPr txBox="1"/>
          <p:nvPr/>
        </p:nvSpPr>
        <p:spPr>
          <a:xfrm>
            <a:off x="164892" y="3882452"/>
            <a:ext cx="24883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Féroce d’avocat</a:t>
            </a:r>
          </a:p>
          <a:p>
            <a:endParaRPr lang="fr-FR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avocat écrasé et, morue salée</a:t>
            </a:r>
          </a:p>
        </p:txBody>
      </p:sp>
    </p:spTree>
    <p:extLst>
      <p:ext uri="{BB962C8B-B14F-4D97-AF65-F5344CB8AC3E}">
        <p14:creationId xmlns:p14="http://schemas.microsoft.com/office/powerpoint/2010/main" val="55107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2E45DD0-CCD8-A5FE-D413-5FBCF4C4AC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6513" y="861778"/>
            <a:ext cx="3863871" cy="3369296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C391C1-8A6E-2DFD-BB2B-5F6FD2E54976}"/>
              </a:ext>
            </a:extLst>
          </p:cNvPr>
          <p:cNvSpPr txBox="1"/>
          <p:nvPr/>
        </p:nvSpPr>
        <p:spPr>
          <a:xfrm>
            <a:off x="2083632" y="4231074"/>
            <a:ext cx="3762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chiquetaille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1241532-1140-9EC3-F01E-10AC3D9D7B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0637" y="419100"/>
            <a:ext cx="4514850" cy="60198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1DF8A14-ABA7-D0DE-C7BA-EC9260B3BB40}"/>
              </a:ext>
            </a:extLst>
          </p:cNvPr>
          <p:cNvSpPr txBox="1"/>
          <p:nvPr/>
        </p:nvSpPr>
        <p:spPr>
          <a:xfrm>
            <a:off x="2594443" y="4869239"/>
            <a:ext cx="47518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chiquetaille de morue – morue émiettée, avec cive, persil, ail et piments servis sur toasts</a:t>
            </a:r>
          </a:p>
        </p:txBody>
      </p:sp>
    </p:spTree>
    <p:extLst>
      <p:ext uri="{BB962C8B-B14F-4D97-AF65-F5344CB8AC3E}">
        <p14:creationId xmlns:p14="http://schemas.microsoft.com/office/powerpoint/2010/main" val="2483713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93FD2D-8415-A6F1-2375-A9EF3555FB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0583" y="584772"/>
            <a:ext cx="4795759" cy="321666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62B9DEB-D6BC-F22B-E91F-9FD36AC256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658" y="2531881"/>
            <a:ext cx="5715624" cy="381041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F82D370-1CA7-B493-6903-673F85217883}"/>
              </a:ext>
            </a:extLst>
          </p:cNvPr>
          <p:cNvSpPr txBox="1"/>
          <p:nvPr/>
        </p:nvSpPr>
        <p:spPr>
          <a:xfrm>
            <a:off x="6730583" y="4879067"/>
            <a:ext cx="50605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Petits poissons gris à arroser de citron</a:t>
            </a:r>
          </a:p>
        </p:txBody>
      </p:sp>
    </p:spTree>
    <p:extLst>
      <p:ext uri="{BB962C8B-B14F-4D97-AF65-F5344CB8AC3E}">
        <p14:creationId xmlns:p14="http://schemas.microsoft.com/office/powerpoint/2010/main" val="334684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3EFC8C2-99FD-6EED-2A5F-7D6A4905AA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5473" y="488273"/>
            <a:ext cx="4514850" cy="375285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232063-2683-0148-DB7F-DBDA63E3120F}"/>
              </a:ext>
            </a:extLst>
          </p:cNvPr>
          <p:cNvSpPr txBox="1"/>
          <p:nvPr/>
        </p:nvSpPr>
        <p:spPr>
          <a:xfrm>
            <a:off x="2056465" y="4301842"/>
            <a:ext cx="37475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boudin créole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A2E34E2-8C14-C2C9-8BDB-299323B501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7994" y="3537207"/>
            <a:ext cx="4858531" cy="2808518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572973F-5E44-8F7A-F2C5-9D1B31184354}"/>
              </a:ext>
            </a:extLst>
          </p:cNvPr>
          <p:cNvSpPr txBox="1"/>
          <p:nvPr/>
        </p:nvSpPr>
        <p:spPr>
          <a:xfrm>
            <a:off x="6559834" y="2336878"/>
            <a:ext cx="4514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Boudin noir avec gras de porc, pain rassis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piment et aromates</a:t>
            </a:r>
          </a:p>
        </p:txBody>
      </p:sp>
    </p:spTree>
    <p:extLst>
      <p:ext uri="{BB962C8B-B14F-4D97-AF65-F5344CB8AC3E}">
        <p14:creationId xmlns:p14="http://schemas.microsoft.com/office/powerpoint/2010/main" val="240008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9373B4-656E-0FD1-E603-9325C45C76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4952" y="1171575"/>
            <a:ext cx="4514850" cy="45148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07964E-A263-F585-5218-F4A8423BFA7D}"/>
              </a:ext>
            </a:extLst>
          </p:cNvPr>
          <p:cNvSpPr txBox="1"/>
          <p:nvPr/>
        </p:nvSpPr>
        <p:spPr>
          <a:xfrm>
            <a:off x="6633882" y="5686425"/>
            <a:ext cx="40673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acras de morue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7DAD827-13D4-500E-BAC2-3B8902BEE50A}"/>
              </a:ext>
            </a:extLst>
          </p:cNvPr>
          <p:cNvSpPr txBox="1"/>
          <p:nvPr/>
        </p:nvSpPr>
        <p:spPr>
          <a:xfrm>
            <a:off x="820968" y="1940623"/>
            <a:ext cx="40923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Idéal pour débuter le repas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Petits beignets frits de morue ou, de légumes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 trempés dans sauce créole (avec piments verts et condiments)</a:t>
            </a:r>
          </a:p>
        </p:txBody>
      </p:sp>
    </p:spTree>
    <p:extLst>
      <p:ext uri="{BB962C8B-B14F-4D97-AF65-F5344CB8AC3E}">
        <p14:creationId xmlns:p14="http://schemas.microsoft.com/office/powerpoint/2010/main" val="43065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B1CDB0D-EB2D-92DC-8D9C-31FF3AB8DC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2357" y="1341000"/>
            <a:ext cx="6389508" cy="417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1BCCE60-CAAA-6814-6CE1-3E1135048A69}"/>
              </a:ext>
            </a:extLst>
          </p:cNvPr>
          <p:cNvSpPr txBox="1"/>
          <p:nvPr/>
        </p:nvSpPr>
        <p:spPr>
          <a:xfrm>
            <a:off x="1357256" y="193302"/>
            <a:ext cx="9477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Sur une Suggestion Et Un Finition Du PPS De </a:t>
            </a:r>
            <a:r>
              <a:rPr lang="fr-FR" sz="3200" b="1" dirty="0" err="1">
                <a:solidFill>
                  <a:schemeClr val="bg1"/>
                </a:solidFill>
              </a:rPr>
              <a:t>JackDidier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E464FF1-D5A9-651E-4578-F0C89FB99912}"/>
              </a:ext>
            </a:extLst>
          </p:cNvPr>
          <p:cNvSpPr txBox="1"/>
          <p:nvPr/>
        </p:nvSpPr>
        <p:spPr>
          <a:xfrm>
            <a:off x="1063313" y="885654"/>
            <a:ext cx="105675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Présente  Fort De France &lt; ça </a:t>
            </a:r>
            <a:r>
              <a:rPr lang="fr-FR" sz="3200" b="1" dirty="0" err="1">
                <a:solidFill>
                  <a:schemeClr val="bg1"/>
                </a:solidFill>
              </a:rPr>
              <a:t>Zoule</a:t>
            </a:r>
            <a:r>
              <a:rPr lang="fr-FR" sz="3200" b="1" dirty="0">
                <a:solidFill>
                  <a:schemeClr val="bg1"/>
                </a:solidFill>
              </a:rPr>
              <a:t> &gt; En Cuisine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6DAB53D-EB1C-217D-6DF8-10D9CBF79971}"/>
              </a:ext>
            </a:extLst>
          </p:cNvPr>
          <p:cNvSpPr txBox="1"/>
          <p:nvPr/>
        </p:nvSpPr>
        <p:spPr>
          <a:xfrm>
            <a:off x="3646941" y="5326015"/>
            <a:ext cx="7822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2A624BC-C182-D076-3538-7262DA46BF9A}"/>
              </a:ext>
            </a:extLst>
          </p:cNvPr>
          <p:cNvSpPr txBox="1"/>
          <p:nvPr/>
        </p:nvSpPr>
        <p:spPr>
          <a:xfrm>
            <a:off x="5802492" y="5842917"/>
            <a:ext cx="6389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004216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439</Words>
  <Application>Microsoft Office PowerPoint</Application>
  <PresentationFormat>Grand écran</PresentationFormat>
  <Paragraphs>69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7</cp:revision>
  <dcterms:created xsi:type="dcterms:W3CDTF">2024-12-21T08:11:36Z</dcterms:created>
  <dcterms:modified xsi:type="dcterms:W3CDTF">2024-12-22T10:36:58Z</dcterms:modified>
</cp:coreProperties>
</file>