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27" r:id="rId2"/>
    <p:sldId id="325" r:id="rId3"/>
    <p:sldId id="32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pFgMp+zTgK0/jovdMePFw==" hashData="zCGeYbbldoWWQzVLPqueUtiLz3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83400"/>
    <a:srgbClr val="D6A300"/>
    <a:srgbClr val="FDFA82"/>
    <a:srgbClr val="D6F474"/>
    <a:srgbClr val="DDF77D"/>
    <a:srgbClr val="25FFFF"/>
    <a:srgbClr val="FF69D8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231" autoAdjust="0"/>
    <p:restoredTop sz="94660"/>
  </p:normalViewPr>
  <p:slideViewPr>
    <p:cSldViewPr>
      <p:cViewPr>
        <p:scale>
          <a:sx n="85" d="100"/>
          <a:sy n="85" d="100"/>
        </p:scale>
        <p:origin x="-1070" y="-1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FFC7F72-F705-4705-B86E-E8EA8D4511A8}" type="datetimeFigureOut">
              <a:rPr lang="fr-FR"/>
              <a:pPr>
                <a:defRPr/>
              </a:pPr>
              <a:t>23/12/2024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ED01E63-85FF-4F86-9D59-9E700538EABA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72190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9939DFA-9E17-4119-9750-98E71B05CCBB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B387543-D300-46D3-9A94-867FEAD2E9A0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C402BF3-F202-4ECC-9D95-5671D0C551D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5DBBB5-7551-41C2-929F-7689D62581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729037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E1D685-7B7B-4D4C-B016-7BA37566DA5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11379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C4558F-1F73-4225-96F3-6105E3E217B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92358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10F97F-CA27-49AE-B889-323E6CEF8E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0042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61A1EC-CA47-4725-8DA7-5EE4B18AD00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93861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B1BB30-D3A7-4AB1-9178-AC8867F8572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210071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86C653-624E-46AE-92F6-35AEF2AD7A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96503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B8A375-8BE5-4D8C-A543-B7129A89C5A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05505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B070C0-B4ED-4595-A6D2-C8FF16DC8F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78541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125D85-332D-496C-BA3D-4FE9579E19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346433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776651-E826-4E3B-A3FC-1404330A1C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02488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7000">
              <a:schemeClr val="accent4">
                <a:lumMod val="10000"/>
              </a:schemeClr>
            </a:gs>
            <a:gs pos="45833">
              <a:srgbClr val="FFC000"/>
            </a:gs>
            <a:gs pos="94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08F8C3D-E612-4327-8E07-82C851F139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gif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jpeg"/><Relationship Id="rId18" Type="http://schemas.openxmlformats.org/officeDocument/2006/relationships/image" Target="../media/image24.png"/><Relationship Id="rId26" Type="http://schemas.openxmlformats.org/officeDocument/2006/relationships/image" Target="../media/image30.jpeg"/><Relationship Id="rId39" Type="http://schemas.openxmlformats.org/officeDocument/2006/relationships/audio" Target="../media/audio8.wav"/><Relationship Id="rId21" Type="http://schemas.microsoft.com/office/2007/relationships/hdphoto" Target="../media/hdphoto4.wdp"/><Relationship Id="rId34" Type="http://schemas.openxmlformats.org/officeDocument/2006/relationships/image" Target="../media/image34.jpeg"/><Relationship Id="rId42" Type="http://schemas.openxmlformats.org/officeDocument/2006/relationships/image" Target="../media/image38.jpeg"/><Relationship Id="rId47" Type="http://schemas.openxmlformats.org/officeDocument/2006/relationships/audio" Target="../media/audio12.wav"/><Relationship Id="rId50" Type="http://schemas.openxmlformats.org/officeDocument/2006/relationships/image" Target="../media/image42.jpeg"/><Relationship Id="rId55" Type="http://schemas.openxmlformats.org/officeDocument/2006/relationships/audio" Target="../media/audio1.wav"/><Relationship Id="rId63" Type="http://schemas.openxmlformats.org/officeDocument/2006/relationships/audio" Target="../media/audio19.wav"/><Relationship Id="rId68" Type="http://schemas.openxmlformats.org/officeDocument/2006/relationships/image" Target="../media/image52.jpeg"/><Relationship Id="rId76" Type="http://schemas.openxmlformats.org/officeDocument/2006/relationships/audio" Target="../media/audio22.wav"/><Relationship Id="rId84" Type="http://schemas.openxmlformats.org/officeDocument/2006/relationships/image" Target="../media/image61.jpeg"/><Relationship Id="rId89" Type="http://schemas.openxmlformats.org/officeDocument/2006/relationships/image" Target="../media/image65.png"/><Relationship Id="rId7" Type="http://schemas.openxmlformats.org/officeDocument/2006/relationships/image" Target="../media/image15.gif"/><Relationship Id="rId71" Type="http://schemas.openxmlformats.org/officeDocument/2006/relationships/image" Target="../media/image54.png"/><Relationship Id="rId92" Type="http://schemas.openxmlformats.org/officeDocument/2006/relationships/image" Target="../media/image68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audio" Target="../media/audio3.wav"/><Relationship Id="rId11" Type="http://schemas.openxmlformats.org/officeDocument/2006/relationships/image" Target="../media/image19.png"/><Relationship Id="rId24" Type="http://schemas.openxmlformats.org/officeDocument/2006/relationships/image" Target="../media/image28.png"/><Relationship Id="rId32" Type="http://schemas.openxmlformats.org/officeDocument/2006/relationships/image" Target="../media/image33.jpeg"/><Relationship Id="rId37" Type="http://schemas.openxmlformats.org/officeDocument/2006/relationships/audio" Target="../media/audio7.wav"/><Relationship Id="rId40" Type="http://schemas.openxmlformats.org/officeDocument/2006/relationships/image" Target="../media/image37.jpeg"/><Relationship Id="rId45" Type="http://schemas.openxmlformats.org/officeDocument/2006/relationships/audio" Target="../media/audio11.wav"/><Relationship Id="rId53" Type="http://schemas.openxmlformats.org/officeDocument/2006/relationships/audio" Target="../media/audio15.wav"/><Relationship Id="rId58" Type="http://schemas.openxmlformats.org/officeDocument/2006/relationships/image" Target="../media/image46.jpeg"/><Relationship Id="rId66" Type="http://schemas.openxmlformats.org/officeDocument/2006/relationships/image" Target="../media/image50.jpeg"/><Relationship Id="rId74" Type="http://schemas.openxmlformats.org/officeDocument/2006/relationships/audio" Target="../media/audio21.wav"/><Relationship Id="rId79" Type="http://schemas.openxmlformats.org/officeDocument/2006/relationships/image" Target="../media/image58.jpeg"/><Relationship Id="rId87" Type="http://schemas.openxmlformats.org/officeDocument/2006/relationships/image" Target="../media/image64.png"/><Relationship Id="rId5" Type="http://schemas.openxmlformats.org/officeDocument/2006/relationships/image" Target="../media/image13.gif"/><Relationship Id="rId61" Type="http://schemas.openxmlformats.org/officeDocument/2006/relationships/audio" Target="../media/audio18.wav"/><Relationship Id="rId82" Type="http://schemas.openxmlformats.org/officeDocument/2006/relationships/audio" Target="../media/audio25.wav"/><Relationship Id="rId90" Type="http://schemas.openxmlformats.org/officeDocument/2006/relationships/image" Target="../media/image66.jpeg"/><Relationship Id="rId19" Type="http://schemas.microsoft.com/office/2007/relationships/hdphoto" Target="../media/hdphoto3.wdp"/><Relationship Id="rId14" Type="http://schemas.openxmlformats.org/officeDocument/2006/relationships/image" Target="../media/image22.png"/><Relationship Id="rId22" Type="http://schemas.openxmlformats.org/officeDocument/2006/relationships/image" Target="../media/image26.gif"/><Relationship Id="rId27" Type="http://schemas.openxmlformats.org/officeDocument/2006/relationships/audio" Target="../media/audio2.wav"/><Relationship Id="rId30" Type="http://schemas.openxmlformats.org/officeDocument/2006/relationships/image" Target="../media/image32.jpeg"/><Relationship Id="rId35" Type="http://schemas.openxmlformats.org/officeDocument/2006/relationships/audio" Target="../media/audio6.wav"/><Relationship Id="rId43" Type="http://schemas.openxmlformats.org/officeDocument/2006/relationships/audio" Target="../media/audio10.wav"/><Relationship Id="rId48" Type="http://schemas.openxmlformats.org/officeDocument/2006/relationships/image" Target="../media/image41.jpeg"/><Relationship Id="rId56" Type="http://schemas.openxmlformats.org/officeDocument/2006/relationships/image" Target="../media/image45.jpeg"/><Relationship Id="rId64" Type="http://schemas.openxmlformats.org/officeDocument/2006/relationships/image" Target="../media/image49.jpeg"/><Relationship Id="rId69" Type="http://schemas.openxmlformats.org/officeDocument/2006/relationships/image" Target="../media/image53.jpeg"/><Relationship Id="rId77" Type="http://schemas.openxmlformats.org/officeDocument/2006/relationships/image" Target="../media/image57.jpeg"/><Relationship Id="rId8" Type="http://schemas.openxmlformats.org/officeDocument/2006/relationships/image" Target="../media/image16.gif"/><Relationship Id="rId51" Type="http://schemas.openxmlformats.org/officeDocument/2006/relationships/audio" Target="../media/audio14.wav"/><Relationship Id="rId72" Type="http://schemas.openxmlformats.org/officeDocument/2006/relationships/image" Target="../media/image55.png"/><Relationship Id="rId80" Type="http://schemas.openxmlformats.org/officeDocument/2006/relationships/audio" Target="../media/audio24.wav"/><Relationship Id="rId85" Type="http://schemas.openxmlformats.org/officeDocument/2006/relationships/image" Target="../media/image62.gif"/><Relationship Id="rId93" Type="http://schemas.openxmlformats.org/officeDocument/2006/relationships/image" Target="../media/image69.gif"/><Relationship Id="rId3" Type="http://schemas.openxmlformats.org/officeDocument/2006/relationships/image" Target="../media/image11.png"/><Relationship Id="rId12" Type="http://schemas.openxmlformats.org/officeDocument/2006/relationships/image" Target="../media/image20.jpeg"/><Relationship Id="rId17" Type="http://schemas.microsoft.com/office/2007/relationships/hdphoto" Target="../media/hdphoto2.wdp"/><Relationship Id="rId25" Type="http://schemas.openxmlformats.org/officeDocument/2006/relationships/image" Target="../media/image29.gif"/><Relationship Id="rId33" Type="http://schemas.openxmlformats.org/officeDocument/2006/relationships/audio" Target="../media/audio5.wav"/><Relationship Id="rId38" Type="http://schemas.openxmlformats.org/officeDocument/2006/relationships/image" Target="../media/image36.jpeg"/><Relationship Id="rId46" Type="http://schemas.openxmlformats.org/officeDocument/2006/relationships/image" Target="../media/image40.jpeg"/><Relationship Id="rId59" Type="http://schemas.openxmlformats.org/officeDocument/2006/relationships/audio" Target="../media/audio17.wav"/><Relationship Id="rId67" Type="http://schemas.openxmlformats.org/officeDocument/2006/relationships/image" Target="../media/image51.gif"/><Relationship Id="rId20" Type="http://schemas.openxmlformats.org/officeDocument/2006/relationships/image" Target="../media/image25.png"/><Relationship Id="rId41" Type="http://schemas.openxmlformats.org/officeDocument/2006/relationships/audio" Target="../media/audio9.wav"/><Relationship Id="rId54" Type="http://schemas.openxmlformats.org/officeDocument/2006/relationships/image" Target="../media/image44.jpeg"/><Relationship Id="rId62" Type="http://schemas.openxmlformats.org/officeDocument/2006/relationships/image" Target="../media/image48.jpeg"/><Relationship Id="rId70" Type="http://schemas.openxmlformats.org/officeDocument/2006/relationships/image" Target="../media/image5.gif"/><Relationship Id="rId75" Type="http://schemas.openxmlformats.org/officeDocument/2006/relationships/image" Target="../media/image56.jpeg"/><Relationship Id="rId83" Type="http://schemas.openxmlformats.org/officeDocument/2006/relationships/image" Target="../media/image60.jpeg"/><Relationship Id="rId88" Type="http://schemas.microsoft.com/office/2007/relationships/hdphoto" Target="../media/hdphoto6.wdp"/><Relationship Id="rId91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microsoft.com/office/2007/relationships/hdphoto" Target="../media/hdphoto1.wdp"/><Relationship Id="rId23" Type="http://schemas.openxmlformats.org/officeDocument/2006/relationships/image" Target="../media/image27.png"/><Relationship Id="rId28" Type="http://schemas.openxmlformats.org/officeDocument/2006/relationships/image" Target="../media/image31.jpeg"/><Relationship Id="rId36" Type="http://schemas.openxmlformats.org/officeDocument/2006/relationships/image" Target="../media/image35.jpeg"/><Relationship Id="rId49" Type="http://schemas.openxmlformats.org/officeDocument/2006/relationships/audio" Target="../media/audio13.wav"/><Relationship Id="rId57" Type="http://schemas.openxmlformats.org/officeDocument/2006/relationships/audio" Target="../media/audio16.wav"/><Relationship Id="rId10" Type="http://schemas.openxmlformats.org/officeDocument/2006/relationships/image" Target="../media/image18.png"/><Relationship Id="rId31" Type="http://schemas.openxmlformats.org/officeDocument/2006/relationships/audio" Target="../media/audio4.wav"/><Relationship Id="rId44" Type="http://schemas.openxmlformats.org/officeDocument/2006/relationships/image" Target="../media/image39.jpeg"/><Relationship Id="rId52" Type="http://schemas.openxmlformats.org/officeDocument/2006/relationships/image" Target="../media/image43.jpeg"/><Relationship Id="rId60" Type="http://schemas.openxmlformats.org/officeDocument/2006/relationships/image" Target="../media/image47.jpeg"/><Relationship Id="rId65" Type="http://schemas.openxmlformats.org/officeDocument/2006/relationships/audio" Target="../media/audio20.wav"/><Relationship Id="rId73" Type="http://schemas.microsoft.com/office/2007/relationships/hdphoto" Target="../media/hdphoto5.wdp"/><Relationship Id="rId78" Type="http://schemas.openxmlformats.org/officeDocument/2006/relationships/audio" Target="../media/audio23.wav"/><Relationship Id="rId81" Type="http://schemas.openxmlformats.org/officeDocument/2006/relationships/image" Target="../media/image59.jpeg"/><Relationship Id="rId86" Type="http://schemas.openxmlformats.org/officeDocument/2006/relationships/image" Target="../media/image63.jpe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5. Chopin 24 Préludes, Op.28 - 3. In G Major.wav">
            <a:hlinkClick r:id="" action="ppaction://media"/>
          </p:cNvPr>
          <p:cNvPicPr>
            <a:picLocks noRot="1" noChangeAspect="1"/>
          </p:cNvPicPr>
          <p:nvPr>
            <a:wavAudioFile r:embed="rId1" name="15. Chopin 24 Préludes, Op.28 - 3. In G Major.wav"/>
          </p:nvPr>
        </p:nvPicPr>
        <p:blipFill>
          <a:blip r:embed="rId4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2050" name="Picture 9" descr="C:\Users\Solenn\Desktop\00000000_Modifié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42875"/>
            <a:ext cx="8813800" cy="652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0" descr="C:\Users\Solenn\Desktop\11111111111_Modifié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1341438"/>
            <a:ext cx="6121400" cy="4310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5950" y="2033588"/>
            <a:ext cx="2919413" cy="291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1" name="Ellipse 10"/>
          <p:cNvSpPr/>
          <p:nvPr/>
        </p:nvSpPr>
        <p:spPr bwMode="auto">
          <a:xfrm rot="7484241">
            <a:off x="5368132" y="2964656"/>
            <a:ext cx="1036638" cy="105727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13" name="Cadre 12"/>
          <p:cNvSpPr/>
          <p:nvPr/>
        </p:nvSpPr>
        <p:spPr>
          <a:xfrm>
            <a:off x="1476375" y="1196975"/>
            <a:ext cx="6335713" cy="4535488"/>
          </a:xfrm>
          <a:prstGeom prst="frame">
            <a:avLst>
              <a:gd name="adj1" fmla="val 3068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6834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3548" y="1899680"/>
            <a:ext cx="3399090" cy="3130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1" descr="C:\Users\Solenn\Desktop\Chopin - The Essentials\179692chopin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4325" y="2022173"/>
            <a:ext cx="2941811" cy="2874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9" descr="C:\Users\Solenn\Desktop\00000000_Modifié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42875"/>
            <a:ext cx="8813800" cy="652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0" descr="C:\Users\Solenn\Desktop\11111111111_Modifié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8063" y="765175"/>
            <a:ext cx="7127875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Cadre 4"/>
          <p:cNvSpPr/>
          <p:nvPr/>
        </p:nvSpPr>
        <p:spPr>
          <a:xfrm>
            <a:off x="900113" y="692150"/>
            <a:ext cx="7343775" cy="5473700"/>
          </a:xfrm>
          <a:prstGeom prst="frame">
            <a:avLst>
              <a:gd name="adj1" fmla="val 3068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1036638" y="1268413"/>
            <a:ext cx="7127875" cy="44942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01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Waltz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No.6 In D Flat, Op.64 No.1 -Minute – Molto vivace</a:t>
            </a: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02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Waltz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No.2 In A Flat, Op.34 No.1 – Valse brillante</a:t>
            </a: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03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24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Preludes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, Op.28 – 15. In D Flat Major</a:t>
            </a: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04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12 Etudes, Op.10 – No.12 In C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Minor</a:t>
            </a:r>
            <a:endParaRPr lang="fr-FR" sz="11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05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Piano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Sonata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No.3 In B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Minor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, Op.58 – 4. Finale (Presto non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tanto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)</a:t>
            </a: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06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Impromptu No.4 In C Sharp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Minor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, Op.66 Fantaisie-Impromptu</a:t>
            </a: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07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Berceuse In D Flat, Op.57 – Andante</a:t>
            </a: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08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Piano Concerto No.1 In E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Minor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, Op.11 – 2. Romance (Larghetto) (Live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At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Philharmonie 2010)</a:t>
            </a: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09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Nocturne No.9 In B, Op.32 No.1</a:t>
            </a: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10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Mazurka No.49 In A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Minor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, Op.68 No.2 – Lento</a:t>
            </a: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11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Ballade No.2 In F, Op.38</a:t>
            </a: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12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12 Etudes, Op.25 – No. 6 In G Sharp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Minor</a:t>
            </a:r>
            <a:endParaRPr lang="fr-FR" sz="11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13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Polonaise No.6 In A Flat, Op.53 -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Heroic</a:t>
            </a:r>
            <a:endParaRPr lang="fr-FR" sz="11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14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12 Etudes, Op.10 – No. 3. In E Tristesse</a:t>
            </a: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15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24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Preludes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, Op.28 – 3. In G Major</a:t>
            </a: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16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Scherzo No.3 In C Sharp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Minor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, Op.39</a:t>
            </a: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17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Waltz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No.7 In C Sharp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Minor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, Op.64 No.2</a:t>
            </a: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18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Waltz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No.14 In E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Minor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,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Op.Posth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–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Waltz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No.14 In E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Minor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,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Op.Posth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</a:t>
            </a: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19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Mazurka No.5 In B Flat, Op.7 No.1 – Vivace</a:t>
            </a: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20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Polonaise No.3 In A, Op.40 No.1 –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Military</a:t>
            </a:r>
            <a:endParaRPr lang="fr-FR" sz="1100" b="1" dirty="0">
              <a:solidFill>
                <a:schemeClr val="accent4">
                  <a:lumMod val="10000"/>
                </a:schemeClr>
              </a:solidFill>
            </a:endParaRP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21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Mazurka No.19 In B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Minor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, Op.30 No.2 – Allegretto</a:t>
            </a: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22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Piano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Sonata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No.2 In B-Flat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Minor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, Op.35 – 3. Marche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funebre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(Lento)</a:t>
            </a: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23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Nocturne No.2 In E Flat, Op.9 No.2</a:t>
            </a: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24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Mazurka No.13 In A </a:t>
            </a:r>
            <a:r>
              <a:rPr lang="fr-FR" sz="1100" b="1" dirty="0" err="1">
                <a:solidFill>
                  <a:schemeClr val="accent4">
                    <a:lumMod val="10000"/>
                  </a:schemeClr>
                </a:solidFill>
              </a:rPr>
              <a:t>Minor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 Op.17 No.4</a:t>
            </a:r>
          </a:p>
          <a:p>
            <a:pPr algn="ctr">
              <a:defRPr/>
            </a:pPr>
            <a:r>
              <a:rPr lang="fr-FR" sz="1100" b="1" dirty="0">
                <a:solidFill>
                  <a:srgbClr val="FFC000"/>
                </a:solidFill>
              </a:rPr>
              <a:t>25</a:t>
            </a:r>
            <a:r>
              <a:rPr lang="fr-FR" sz="1100" b="1" dirty="0">
                <a:solidFill>
                  <a:schemeClr val="accent4">
                    <a:lumMod val="10000"/>
                  </a:schemeClr>
                </a:solidFill>
              </a:rPr>
              <a:t>. Chopin Impromptu No.1 In A Flat, Op.29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557" y="6403369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8410" y="641210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6209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3884613"/>
            <a:ext cx="12906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6556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3382" y="4629944"/>
            <a:ext cx="748506" cy="996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38" y="1905000"/>
            <a:ext cx="331787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4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7" name="01. Chopin Waltz No.6 In D Flat, Op.64 No.1 -Minute - Molto vivace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9" name="02. Chopin Waltz No.2 In A Flat, Op.34 No.1 - Valse brillant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1" name="03. Chopin 24 Préludes, Op.28 - 15. In D Flat Major (mp3cut.net)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586163"/>
            <a:ext cx="506413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3" name="04. Chopin 12 Etudes, Op.10 - No.12 In C Minor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5" name="05. Chopin Piano Sonata No.3 In B Minor, Op.58 - 4. Finale (Presto non tanto)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7" name="06. Chopin Impromptu No.4 In C Sharp Minor, Op.66  Fantaisie-Impromptu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9" name="07. Chopin Berceuse In D Flat, Op.57 - Andante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3988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1" name="08. Chopin Piano Concerto No.1 In E Minor, Op.11 - 2. Romance (Larghetto) (Live At Philharmonie Essen  2010)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3" name="09. Chopin Nocturne No.9 In B, Op.32 No.1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9700" y="4940300"/>
            <a:ext cx="530225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5" name="10. Chopin Mazurka No.49 In A Minor, Op.68 No.2 - Lento.wav"/>
            </a:hlinkClick>
          </p:cNvPr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175" y="51800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7" name="11. Chopin Ballade No.2 In F, Op.38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9" name="12. Chopin 12 Etudes, Op.25 - No. 6  In G Sharp Minor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1" name="13. Chopin Polonaise No.6 In A Flat, Op.53 -Heroic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3" name="14. Chopin 12 Etudes, Op.10 - No. 3. In E Tristesse.wav"/>
            </a:hlinkClick>
          </p:cNvPr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400" y="3841750"/>
            <a:ext cx="45243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5" name="15. Chopin 24 Préludes, Op.28 - 3. In G Major.wav"/>
            </a:hlinkClick>
          </p:cNvPr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95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7" name="16. Chopin Scherzo No.3 In C Sharp Minor, Op.39.wav"/>
            </a:hlinkClick>
          </p:cNvPr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8625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9" name="17. Chopin Waltz No.7 In C Sharp Minor, Op.64 No.2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0100" y="4503738"/>
            <a:ext cx="45085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1" name="18. Chopin Waltz No.14 In E Minor, Op.Posth. - Waltz No.14 In E Minor, Op.Posth.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3" name="19. Chopin Mazurka No.5 In B Flat, Op.7 No.1 - Vivace.wav"/>
            </a:hlinkClick>
          </p:cNvPr>
          <p:cNvPicPr>
            <a:picLocks noChangeAspect="1" noChangeArrowheads="1"/>
          </p:cNvPicPr>
          <p:nvPr/>
        </p:nvPicPr>
        <p:blipFill>
          <a:blip r:embed="rId6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714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5" name="20. Chopin Polonaise No.3 In A, Op.40 No.1 - Military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48113"/>
            <a:ext cx="1444625" cy="144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2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35965" y="3962400"/>
            <a:ext cx="722307" cy="1964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3406775" y="3370263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2">
            <a:extLst>
              <a:ext uri="{BEBA8EAE-BF5A-486C-A8C5-ECC9F3942E4B}">
                <a14:imgProps xmlns:a14="http://schemas.microsoft.com/office/drawing/2010/main">
                  <a14:imgLayer r:embed="rId7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588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0" descr="D:\NUMEROS JUKEBOX NOIR\21 (FILEminimizer).jpg">
            <a:hlinkClick r:id="" action="ppaction://noaction" highlightClick="1">
              <a:snd r:embed="rId74" name="21. Chopin Mazurka No.19 In B Minor, Op.30 No.2 - Allegretto.wav"/>
            </a:hlinkClick>
          </p:cNvPr>
          <p:cNvPicPr>
            <a:picLocks noChangeAspect="1" noChangeArrowheads="1"/>
          </p:cNvPicPr>
          <p:nvPr/>
        </p:nvPicPr>
        <p:blipFill>
          <a:blip r:embed="rId7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1" descr="D:\NUMEROS JUKEBOX NOIR\22 (FILEminimizer).jpg">
            <a:hlinkClick r:id="" action="ppaction://noaction" highlightClick="1">
              <a:snd r:embed="rId76" name="22. Chopin Piano Sonata No.2 In B-Flat Minor, Op.35 - 3. Marche funèbre (Lento) (mp3cut.net).wav"/>
            </a:hlinkClick>
          </p:cNvPr>
          <p:cNvPicPr>
            <a:picLocks noChangeAspect="1" noChangeArrowheads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2" descr="D:\NUMEROS JUKEBOX NOIR\23 (FILEminimizer).jpg">
            <a:hlinkClick r:id="" action="ppaction://noaction" highlightClick="1">
              <a:snd r:embed="rId78" name="23. Chopin Nocturne No.2 In E Flat, Op.9 No.2.wav"/>
            </a:hlinkClick>
          </p:cNvPr>
          <p:cNvPicPr>
            <a:picLocks noChangeAspect="1" noChangeArrowheads="1"/>
          </p:cNvPicPr>
          <p:nvPr/>
        </p:nvPicPr>
        <p:blipFill>
          <a:blip r:embed="rId7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3" descr="D:\NUMEROS JUKEBOX NOIR\24 (FILEminimizer).jpg">
            <a:hlinkClick r:id="" action="ppaction://noaction" highlightClick="1">
              <a:snd r:embed="rId80" name="24. Chopin Mazurka No.13 In A Minor Op.17 No.4.wav"/>
            </a:hlinkClick>
          </p:cNvPr>
          <p:cNvPicPr>
            <a:picLocks noChangeAspect="1" noChangeArrowheads="1"/>
          </p:cNvPicPr>
          <p:nvPr/>
        </p:nvPicPr>
        <p:blipFill>
          <a:blip r:embed="rId8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71" descr="D:\NUMEROS JUKEBOX NOIR\25 (FILEminimizer).jpg">
            <a:hlinkClick r:id="" action="ppaction://noaction" highlightClick="1">
              <a:snd r:embed="rId82" name="25. Chopin Impromptu No.1 In A Flat, Op.29.wav"/>
            </a:hlinkClick>
          </p:cNvPr>
          <p:cNvPicPr>
            <a:picLocks noChangeAspect="1" noChangeArrowheads="1"/>
          </p:cNvPicPr>
          <p:nvPr/>
        </p:nvPicPr>
        <p:blipFill>
          <a:blip r:embed="rId8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2008188"/>
            <a:ext cx="1316038" cy="566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7" descr="C:\Users\Solenn\Desktop\Animation2.gif"/>
          <p:cNvPicPr>
            <a:picLocks noChangeAspect="1" noChangeArrowheads="1" noCrop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988" y="1503363"/>
            <a:ext cx="1403350" cy="145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" name="Cadre 73"/>
          <p:cNvSpPr/>
          <p:nvPr/>
        </p:nvSpPr>
        <p:spPr>
          <a:xfrm>
            <a:off x="3722688" y="1376363"/>
            <a:ext cx="1647825" cy="1708150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5" name="Picture 69" descr="C:\Users\Solenn\Desktop\Chopin - The Essentials\179692chopin (FILEminimizer)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0188" y="1766888"/>
            <a:ext cx="995362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58" descr="C:\Users\Solenn\Desktop\Image1 (FILEminimizer).png"/>
          <p:cNvPicPr>
            <a:picLocks noChangeAspect="1" noChangeArrowheads="1"/>
          </p:cNvPicPr>
          <p:nvPr/>
        </p:nvPicPr>
        <p:blipFill>
          <a:blip r:embed="rId87">
            <a:extLst>
              <a:ext uri="{BEBA8EAE-BF5A-486C-A8C5-ECC9F3942E4B}">
                <a14:imgProps xmlns:a14="http://schemas.microsoft.com/office/drawing/2010/main">
                  <a14:imgLayer r:embed="rId88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7" y="4087813"/>
            <a:ext cx="2365375" cy="226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2" descr="C:\Users\christelle\Desktop\che.jp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4389" y="3912067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" descr="C:\Users\christelle\Desktop\che.jpg"/>
          <p:cNvPicPr>
            <a:picLocks noChangeAspect="1" noChangeArrowheads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4900" y="3631173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2" descr="C:\Users\christelle\Desktop\che.jpg"/>
          <p:cNvPicPr>
            <a:picLocks noChangeAspect="1" noChangeArrowheads="1"/>
          </p:cNvPicPr>
          <p:nvPr/>
        </p:nvPicPr>
        <p:blipFill>
          <a:blip r:embed="rId9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69" descr="C:\Users\Jclaude\Desktop\Image1.png"/>
          <p:cNvPicPr>
            <a:picLocks noChangeAspect="1" noChangeArrowheads="1"/>
          </p:cNvPicPr>
          <p:nvPr/>
        </p:nvPicPr>
        <p:blipFill>
          <a:blip r:embed="rId9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9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344</Words>
  <Application>Microsoft Office PowerPoint</Application>
  <PresentationFormat>Affichage à l'écran (4:3)</PresentationFormat>
  <Paragraphs>28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2024-12-23T08:57:19Z</dcterms:modified>
</cp:coreProperties>
</file>