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z/OTiGAvfXOPGFnISEC0w==" hashData="s4QJJU6cr3FKIKG/bE3Ybza/tE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FFFF"/>
    <a:srgbClr val="915945"/>
    <a:srgbClr val="683400"/>
    <a:srgbClr val="25FFFF"/>
    <a:srgbClr val="9E0075"/>
    <a:srgbClr val="FF69D8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170" autoAdjust="0"/>
    <p:restoredTop sz="94660" autoAdjust="0"/>
  </p:normalViewPr>
  <p:slideViewPr>
    <p:cSldViewPr>
      <p:cViewPr>
        <p:scale>
          <a:sx n="85" d="100"/>
          <a:sy n="85" d="100"/>
        </p:scale>
        <p:origin x="-1070" y="-1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6E06E0D-2002-4A82-A312-0162884DFCCC}" type="datetimeFigureOut">
              <a:rPr lang="fr-FR"/>
              <a:pPr>
                <a:defRPr/>
              </a:pPr>
              <a:t>23/12/2024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0F8CCD9-6028-4E1B-B88A-DE4A1FC414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8361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CEC5997-2B94-4666-8A11-0E2D3E3FCA9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1773042-FF10-44D0-90F0-5B90930F8AA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84549B-BFAB-47D9-BCBA-5BE07786CAE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CB88D2-D724-445E-BC04-25B08E681D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895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E886F-26CC-4B57-8BBF-CBDC7D8679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7215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2E818A-7F43-44AD-B255-7226F11E4D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8905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CC708-3D52-4742-B9A3-1E07B16673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9245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47314-DB94-4C2D-B1A4-96F4DDFE15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5896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6E2D2D-A9D7-4D61-9639-53A9B277A1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2426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16D101-4DB6-4C7C-94A2-70583F3F73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07721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3CB0A-4B29-426F-8A83-470A87DD8E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9533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CB0BC-A691-411B-8B56-C03590D94B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6070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DF338-C5F9-4F5B-9EE8-065F09FF5A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703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E415C-4595-4394-A1C8-E03B20F080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40695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667">
              <a:schemeClr val="accent4">
                <a:lumMod val="10000"/>
              </a:schemeClr>
            </a:gs>
            <a:gs pos="74000">
              <a:schemeClr val="tx1">
                <a:lumMod val="85000"/>
              </a:schemeClr>
            </a:gs>
            <a:gs pos="85000">
              <a:srgbClr val="FFC000"/>
            </a:gs>
            <a:gs pos="68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721E185-B9AD-4024-AF20-28D79462A4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microsoft.com/office/2007/relationships/hdphoto" Target="../media/hdphoto3.wdp"/><Relationship Id="rId26" Type="http://schemas.openxmlformats.org/officeDocument/2006/relationships/audio" Target="../media/audio2.wav"/><Relationship Id="rId39" Type="http://schemas.openxmlformats.org/officeDocument/2006/relationships/image" Target="../media/image34.jpeg"/><Relationship Id="rId21" Type="http://schemas.openxmlformats.org/officeDocument/2006/relationships/image" Target="../media/image23.gif"/><Relationship Id="rId34" Type="http://schemas.openxmlformats.org/officeDocument/2006/relationships/audio" Target="../media/audio6.wav"/><Relationship Id="rId42" Type="http://schemas.openxmlformats.org/officeDocument/2006/relationships/audio" Target="../media/audio10.wav"/><Relationship Id="rId47" Type="http://schemas.openxmlformats.org/officeDocument/2006/relationships/image" Target="../media/image38.jpeg"/><Relationship Id="rId50" Type="http://schemas.openxmlformats.org/officeDocument/2006/relationships/audio" Target="../media/audio13.wav"/><Relationship Id="rId55" Type="http://schemas.openxmlformats.org/officeDocument/2006/relationships/image" Target="../media/image42.jpeg"/><Relationship Id="rId63" Type="http://schemas.openxmlformats.org/officeDocument/2006/relationships/image" Target="../media/image46.jpeg"/><Relationship Id="rId68" Type="http://schemas.openxmlformats.org/officeDocument/2006/relationships/image" Target="../media/image50.png"/><Relationship Id="rId76" Type="http://schemas.openxmlformats.org/officeDocument/2006/relationships/image" Target="../media/image57.png"/><Relationship Id="rId84" Type="http://schemas.openxmlformats.org/officeDocument/2006/relationships/image" Target="../media/image65.png"/><Relationship Id="rId7" Type="http://schemas.openxmlformats.org/officeDocument/2006/relationships/image" Target="../media/image13.gif"/><Relationship Id="rId71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29.jpeg"/><Relationship Id="rId11" Type="http://schemas.openxmlformats.org/officeDocument/2006/relationships/image" Target="../media/image17.png"/><Relationship Id="rId24" Type="http://schemas.openxmlformats.org/officeDocument/2006/relationships/image" Target="../media/image26.gif"/><Relationship Id="rId32" Type="http://schemas.openxmlformats.org/officeDocument/2006/relationships/audio" Target="../media/audio5.wav"/><Relationship Id="rId37" Type="http://schemas.openxmlformats.org/officeDocument/2006/relationships/image" Target="../media/image33.jpeg"/><Relationship Id="rId40" Type="http://schemas.openxmlformats.org/officeDocument/2006/relationships/audio" Target="../media/audio9.wav"/><Relationship Id="rId45" Type="http://schemas.openxmlformats.org/officeDocument/2006/relationships/image" Target="../media/image37.jpeg"/><Relationship Id="rId53" Type="http://schemas.openxmlformats.org/officeDocument/2006/relationships/image" Target="../media/image41.jpeg"/><Relationship Id="rId58" Type="http://schemas.openxmlformats.org/officeDocument/2006/relationships/audio" Target="../media/audio17.wav"/><Relationship Id="rId66" Type="http://schemas.openxmlformats.org/officeDocument/2006/relationships/image" Target="../media/image48.gif"/><Relationship Id="rId74" Type="http://schemas.openxmlformats.org/officeDocument/2006/relationships/image" Target="../media/image55.gif"/><Relationship Id="rId79" Type="http://schemas.openxmlformats.org/officeDocument/2006/relationships/image" Target="../media/image60.png"/><Relationship Id="rId87" Type="http://schemas.openxmlformats.org/officeDocument/2006/relationships/image" Target="../media/image68.gif"/><Relationship Id="rId5" Type="http://schemas.openxmlformats.org/officeDocument/2006/relationships/image" Target="../media/image11.png"/><Relationship Id="rId61" Type="http://schemas.openxmlformats.org/officeDocument/2006/relationships/image" Target="../media/image45.jpeg"/><Relationship Id="rId82" Type="http://schemas.openxmlformats.org/officeDocument/2006/relationships/image" Target="../media/image63.png"/><Relationship Id="rId19" Type="http://schemas.openxmlformats.org/officeDocument/2006/relationships/image" Target="../media/image22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microsoft.com/office/2007/relationships/hdphoto" Target="../media/hdphoto1.wdp"/><Relationship Id="rId22" Type="http://schemas.openxmlformats.org/officeDocument/2006/relationships/image" Target="../media/image24.png"/><Relationship Id="rId27" Type="http://schemas.openxmlformats.org/officeDocument/2006/relationships/image" Target="../media/image28.jpeg"/><Relationship Id="rId30" Type="http://schemas.openxmlformats.org/officeDocument/2006/relationships/audio" Target="../media/audio4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12.wav"/><Relationship Id="rId56" Type="http://schemas.openxmlformats.org/officeDocument/2006/relationships/audio" Target="../media/audio16.wav"/><Relationship Id="rId64" Type="http://schemas.openxmlformats.org/officeDocument/2006/relationships/audio" Target="../media/audio20.wav"/><Relationship Id="rId69" Type="http://schemas.openxmlformats.org/officeDocument/2006/relationships/image" Target="../media/image3.gif"/><Relationship Id="rId77" Type="http://schemas.openxmlformats.org/officeDocument/2006/relationships/image" Target="../media/image58.png"/><Relationship Id="rId8" Type="http://schemas.openxmlformats.org/officeDocument/2006/relationships/image" Target="../media/image14.gif"/><Relationship Id="rId51" Type="http://schemas.openxmlformats.org/officeDocument/2006/relationships/image" Target="../media/image40.jpeg"/><Relationship Id="rId72" Type="http://schemas.openxmlformats.org/officeDocument/2006/relationships/image" Target="../media/image53.png"/><Relationship Id="rId80" Type="http://schemas.openxmlformats.org/officeDocument/2006/relationships/image" Target="../media/image61.gif"/><Relationship Id="rId85" Type="http://schemas.openxmlformats.org/officeDocument/2006/relationships/image" Target="../media/image66.png"/><Relationship Id="rId3" Type="http://schemas.openxmlformats.org/officeDocument/2006/relationships/image" Target="../media/image9.png"/><Relationship Id="rId12" Type="http://schemas.openxmlformats.org/officeDocument/2006/relationships/image" Target="../media/image18.png"/><Relationship Id="rId17" Type="http://schemas.openxmlformats.org/officeDocument/2006/relationships/image" Target="../media/image21.png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8.wav"/><Relationship Id="rId46" Type="http://schemas.openxmlformats.org/officeDocument/2006/relationships/audio" Target="../media/audio1.wav"/><Relationship Id="rId59" Type="http://schemas.openxmlformats.org/officeDocument/2006/relationships/image" Target="../media/image44.jpeg"/><Relationship Id="rId67" Type="http://schemas.openxmlformats.org/officeDocument/2006/relationships/image" Target="../media/image49.png"/><Relationship Id="rId20" Type="http://schemas.microsoft.com/office/2007/relationships/hdphoto" Target="../media/hdphoto4.wdp"/><Relationship Id="rId41" Type="http://schemas.openxmlformats.org/officeDocument/2006/relationships/image" Target="../media/image35.jpeg"/><Relationship Id="rId54" Type="http://schemas.openxmlformats.org/officeDocument/2006/relationships/audio" Target="../media/audio15.wav"/><Relationship Id="rId62" Type="http://schemas.openxmlformats.org/officeDocument/2006/relationships/audio" Target="../media/audio19.wav"/><Relationship Id="rId70" Type="http://schemas.openxmlformats.org/officeDocument/2006/relationships/image" Target="../media/image51.png"/><Relationship Id="rId75" Type="http://schemas.openxmlformats.org/officeDocument/2006/relationships/image" Target="../media/image56.jpeg"/><Relationship Id="rId83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openxmlformats.org/officeDocument/2006/relationships/image" Target="../media/image20.png"/><Relationship Id="rId23" Type="http://schemas.openxmlformats.org/officeDocument/2006/relationships/image" Target="../media/image25.png"/><Relationship Id="rId28" Type="http://schemas.openxmlformats.org/officeDocument/2006/relationships/audio" Target="../media/audio3.wav"/><Relationship Id="rId36" Type="http://schemas.openxmlformats.org/officeDocument/2006/relationships/audio" Target="../media/audio7.wav"/><Relationship Id="rId49" Type="http://schemas.openxmlformats.org/officeDocument/2006/relationships/image" Target="../media/image39.jpeg"/><Relationship Id="rId57" Type="http://schemas.openxmlformats.org/officeDocument/2006/relationships/image" Target="../media/image43.jpeg"/><Relationship Id="rId10" Type="http://schemas.openxmlformats.org/officeDocument/2006/relationships/image" Target="../media/image16.jpeg"/><Relationship Id="rId31" Type="http://schemas.openxmlformats.org/officeDocument/2006/relationships/image" Target="../media/image30.jpeg"/><Relationship Id="rId44" Type="http://schemas.openxmlformats.org/officeDocument/2006/relationships/audio" Target="../media/audio11.wav"/><Relationship Id="rId52" Type="http://schemas.openxmlformats.org/officeDocument/2006/relationships/audio" Target="../media/audio14.wav"/><Relationship Id="rId60" Type="http://schemas.openxmlformats.org/officeDocument/2006/relationships/audio" Target="../media/audio18.wav"/><Relationship Id="rId65" Type="http://schemas.openxmlformats.org/officeDocument/2006/relationships/image" Target="../media/image47.jpeg"/><Relationship Id="rId73" Type="http://schemas.openxmlformats.org/officeDocument/2006/relationships/image" Target="../media/image54.gif"/><Relationship Id="rId78" Type="http://schemas.openxmlformats.org/officeDocument/2006/relationships/image" Target="../media/image59.png"/><Relationship Id="rId81" Type="http://schemas.openxmlformats.org/officeDocument/2006/relationships/image" Target="../media/image62.png"/><Relationship Id="rId86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1. Kalimba De Luna.wav">
            <a:hlinkClick r:id="" action="ppaction://media"/>
          </p:cNvPr>
          <p:cNvPicPr>
            <a:picLocks noRot="1" noChangeAspect="1"/>
          </p:cNvPicPr>
          <p:nvPr>
            <a:wavAudioFile r:embed="rId1" name="11. Kalimba De Luna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anim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8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L\Desktop\Boney M. - Rasputin - Big And Strong_ The Greatest Hits of Boney M\gn7jyfphf4qxc-60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113" y="1831975"/>
            <a:ext cx="31210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8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979613" y="1571625"/>
            <a:ext cx="6408737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 Rasputin (03:42)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 Daddy Cool (03:29)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 Sunny (04:01)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 Ma Baker (04:35)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 Barbra Streisand - Boney M. Mega Mashup-mix-medley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 Bahama Mama (03:17)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 Brown Girl In The Ring (04:02)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 Gotta Go Home (03:46)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 Happy Song (7" Version) (03:59)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 Mega Mix (03:51)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 Kalimba De Luna (04:13)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 Belfast (03:27)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 No Woman No Cry (04:18)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 I See A Boat On The River (7" Version) (04:33)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 Going Back West (03:09)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16. We Kill The World (don't Kill The World) (06:34)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17. Felicidad (margherita) (02:52)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18. Marilyn Monroe Vs Barbra Streisand (radio Mix) (03:12)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19. Painter Man (03:11)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20. Rasputin (7" Version) (04:26)</a:t>
            </a:r>
          </a:p>
        </p:txBody>
      </p:sp>
      <p:pic>
        <p:nvPicPr>
          <p:cNvPr id="3078" name="Picture 3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398" y="3489317"/>
            <a:ext cx="4534421" cy="3201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6" name="01. Rasputin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8" name="02. Daddy Cool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0" name="03. Sunny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2" name="04. Ma Bake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4" name="05. Barbra Streisand - Boney M. Mega Mashup-mix-medley (128 Bpm)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6" name="06. Bahama Mama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8" name="07. Brown Girl In The Ring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0" name="08. Gotta Go Home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2" name="09. Happy Song (7_ Version)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4" name="10. Mega Mix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6" name="11. Kalimba De Luna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8" name="12. Belfast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0" name="13. No Woman No Cry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2" name="14. I See A Boat On The River (7_ Version)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4" name="15. Going Back West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6" name="16. We Kill The World (don't Kill The World)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8" name="17. Felicidad (margherita)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0" name="18. Marilyn Monroe Vs Barbra Streisand (radio Mix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2" name="19. Painter Man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4" name="20. Rasputin (7_ Version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8" descr="C:\Users\JCL\Desktop\Boney M. - Rasputin - Big And Strong_ The Greatest Hits of Boney M\gn7jyfphf4qxc-600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1552575"/>
            <a:ext cx="1365250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4" descr="C:\Users\JCL\Desktop\Image2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381" y="2875858"/>
            <a:ext cx="3760787" cy="338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360988"/>
            <a:ext cx="6772275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8" descr="C:\Users\JCL\Desktop\SMYLET 2\FDN14_16S_détouré.png"/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699" y="6095693"/>
            <a:ext cx="610341" cy="452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973" y="5506744"/>
            <a:ext cx="656630" cy="673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9" descr="C:\Documents and Settings\colette\Mes documents\DOCUMENTS\Gifs_animés\noel\Croix\croix_petite_55.gif"/>
          <p:cNvPicPr>
            <a:picLocks noChangeAspect="1" noChangeArrowheads="1" noCrop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2401094"/>
            <a:ext cx="685800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H:\Image1 (FILEminimizer)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63" y="2708275"/>
            <a:ext cx="1647825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88" descr="C:\Users\JC\Desktop\Image1.pn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713" y="3261356"/>
            <a:ext cx="2476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388" y="3676650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83" descr="C:\Users\JC\Desktop\Image1111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3798887"/>
            <a:ext cx="325438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86" descr="C:\Users\JC\Desktop\images3_InPixio.png"/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75" y="4328319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90" descr="C:\Users\JC\Desktop\Image2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406" y="4214813"/>
            <a:ext cx="315913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88" descr="C:\Users\JC\Desktop\Image1.pn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35" y="5506744"/>
            <a:ext cx="2476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86" descr="C:\Users\JC\Desktop\images3_InPixio.png"/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5253038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83" descr="C:\Users\JC\Desktop\Image1111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44" y="4728838"/>
            <a:ext cx="325438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88" descr="C:\Users\JC\Desktop\Image1.pn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338" y="4815681"/>
            <a:ext cx="2476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92" y="5172075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83" descr="C:\Users\JC\Desktop\Image1111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43" y="5021594"/>
            <a:ext cx="325438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12" descr="1- 19-Étoiles blanches  Scintillantes "/>
          <p:cNvPicPr>
            <a:picLocks noChangeAspect="1" noChangeArrowheads="1"/>
          </p:cNvPicPr>
          <p:nvPr/>
        </p:nvPicPr>
        <p:blipFill>
          <a:blip r:embed="rId87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52" y="3201194"/>
            <a:ext cx="816446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12" descr="1- 19-Étoiles blanches  Scintillantes 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31" y="4087813"/>
            <a:ext cx="1716087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12" descr="1- 19-Étoiles blanches  Scintillantes "/>
          <p:cNvPicPr>
            <a:picLocks noChangeAspect="1" noChangeArrowheads="1"/>
          </p:cNvPicPr>
          <p:nvPr/>
        </p:nvPicPr>
        <p:blipFill>
          <a:blip r:embed="rId87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9" y="4798218"/>
            <a:ext cx="2053554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187</Words>
  <Application>Microsoft Office PowerPoint</Application>
  <PresentationFormat>Affichage à l'écran (4:3)</PresentationFormat>
  <Paragraphs>23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2024-12-23T09:30:55Z</dcterms:modified>
</cp:coreProperties>
</file>