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4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gGxdeVA+tickblX5vsUKw==" hashData="3WDgD6sGmrvdSXZHpCHKqZ3FR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61"/>
    <a:srgbClr val="D2A000"/>
    <a:srgbClr val="FFBE7D"/>
    <a:srgbClr val="CC6600"/>
    <a:srgbClr val="B48900"/>
    <a:srgbClr val="B88C00"/>
    <a:srgbClr val="D6A300"/>
    <a:srgbClr val="FF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78" autoAdjust="0"/>
    <p:restoredTop sz="94660" autoAdjust="0"/>
  </p:normalViewPr>
  <p:slideViewPr>
    <p:cSldViewPr>
      <p:cViewPr>
        <p:scale>
          <a:sx n="86" d="100"/>
          <a:sy n="86" d="100"/>
        </p:scale>
        <p:origin x="-1003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B0EEB4-BCAB-43B9-8557-F7617B4027B5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BB5549-5B4D-4EFD-B793-1C24DAC304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57738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479C5E-14BA-4BC8-8BB0-F90A3873F78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F584DA8-1941-488E-A843-BB1A62B1C0C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77C4F6-C798-444A-8813-3D174BC3023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7F19E-8A09-4406-84D4-5829B98D94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0484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EC9EC-5A5C-4B49-869B-BFDE7CA7B6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9418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62E26-051E-456D-9F2C-1618F7A450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1828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5A632-B74C-4E53-8CAF-FA9B089EC6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5131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CC8BF-7806-4273-A9F5-7A7B13406F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604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4E11D-2CF6-48C6-833C-67A50B9763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0480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A076A-8A87-4F42-B5C4-08FB0A1C3D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7738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E5383-D2FD-49A5-80F3-B7B317B802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677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524D72-AD1C-4B1E-AD70-819E22745F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0935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B8595-6714-42CA-A42A-9BB60FAB1F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0616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6593C-4A2E-4CC7-8F01-65CF264694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0226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70994">
              <a:schemeClr val="tx1"/>
            </a:gs>
            <a:gs pos="63000">
              <a:srgbClr val="292929"/>
            </a:gs>
            <a:gs pos="81661">
              <a:srgbClr val="FF6161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75A0C46-21D1-4234-9B02-43B1F3D661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6.pn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gif"/><Relationship Id="rId17" Type="http://schemas.openxmlformats.org/officeDocument/2006/relationships/image" Target="../media/image10.pn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pn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6.png"/><Relationship Id="rId21" Type="http://schemas.openxmlformats.org/officeDocument/2006/relationships/audio" Target="../media/audio9.wav"/><Relationship Id="rId34" Type="http://schemas.openxmlformats.org/officeDocument/2006/relationships/image" Target="../media/image33.jpeg"/><Relationship Id="rId42" Type="http://schemas.microsoft.com/office/2007/relationships/hdphoto" Target="../media/hdphoto4.wdp"/><Relationship Id="rId47" Type="http://schemas.openxmlformats.org/officeDocument/2006/relationships/image" Target="../media/image40.gif"/><Relationship Id="rId50" Type="http://schemas.openxmlformats.org/officeDocument/2006/relationships/image" Target="../media/image43.jpeg"/><Relationship Id="rId55" Type="http://schemas.openxmlformats.org/officeDocument/2006/relationships/image" Target="../media/image48.pn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0" Type="http://schemas.openxmlformats.org/officeDocument/2006/relationships/image" Target="../media/image26.jpeg"/><Relationship Id="rId29" Type="http://schemas.openxmlformats.org/officeDocument/2006/relationships/audio" Target="../media/audio12.wav"/><Relationship Id="rId41" Type="http://schemas.openxmlformats.org/officeDocument/2006/relationships/image" Target="../media/image37.png"/><Relationship Id="rId54" Type="http://schemas.openxmlformats.org/officeDocument/2006/relationships/image" Target="../media/image47.png"/><Relationship Id="rId6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image" Target="../media/image35.png"/><Relationship Id="rId40" Type="http://schemas.microsoft.com/office/2007/relationships/hdphoto" Target="../media/hdphoto3.wdp"/><Relationship Id="rId45" Type="http://schemas.openxmlformats.org/officeDocument/2006/relationships/image" Target="../media/image39.png"/><Relationship Id="rId53" Type="http://schemas.openxmlformats.org/officeDocument/2006/relationships/image" Target="../media/image46.jpeg"/><Relationship Id="rId58" Type="http://schemas.microsoft.com/office/2007/relationships/hdphoto" Target="../media/hdphoto7.wdp"/><Relationship Id="rId5" Type="http://schemas.openxmlformats.org/officeDocument/2006/relationships/image" Target="../media/image5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30.jpeg"/><Relationship Id="rId36" Type="http://schemas.microsoft.com/office/2007/relationships/hdphoto" Target="../media/hdphoto1.wdp"/><Relationship Id="rId49" Type="http://schemas.openxmlformats.org/officeDocument/2006/relationships/image" Target="../media/image42.jpeg"/><Relationship Id="rId57" Type="http://schemas.openxmlformats.org/officeDocument/2006/relationships/image" Target="../media/image50.png"/><Relationship Id="rId61" Type="http://schemas.openxmlformats.org/officeDocument/2006/relationships/image" Target="../media/image53.png"/><Relationship Id="rId10" Type="http://schemas.openxmlformats.org/officeDocument/2006/relationships/image" Target="../media/image19.gif"/><Relationship Id="rId19" Type="http://schemas.openxmlformats.org/officeDocument/2006/relationships/audio" Target="../media/audio8.wav"/><Relationship Id="rId31" Type="http://schemas.openxmlformats.org/officeDocument/2006/relationships/audio" Target="../media/audio13.wav"/><Relationship Id="rId44" Type="http://schemas.microsoft.com/office/2007/relationships/hdphoto" Target="../media/hdphoto5.wdp"/><Relationship Id="rId52" Type="http://schemas.openxmlformats.org/officeDocument/2006/relationships/image" Target="../media/image45.jpeg"/><Relationship Id="rId60" Type="http://schemas.openxmlformats.org/officeDocument/2006/relationships/image" Target="../media/image52.jpe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5.wav"/><Relationship Id="rId30" Type="http://schemas.openxmlformats.org/officeDocument/2006/relationships/image" Target="../media/image31.jpeg"/><Relationship Id="rId35" Type="http://schemas.openxmlformats.org/officeDocument/2006/relationships/image" Target="../media/image34.png"/><Relationship Id="rId43" Type="http://schemas.openxmlformats.org/officeDocument/2006/relationships/image" Target="../media/image38.png"/><Relationship Id="rId48" Type="http://schemas.openxmlformats.org/officeDocument/2006/relationships/image" Target="../media/image41.png"/><Relationship Id="rId56" Type="http://schemas.openxmlformats.org/officeDocument/2006/relationships/image" Target="../media/image49.jpeg"/><Relationship Id="rId8" Type="http://schemas.openxmlformats.org/officeDocument/2006/relationships/image" Target="../media/image17.gif"/><Relationship Id="rId51" Type="http://schemas.openxmlformats.org/officeDocument/2006/relationships/image" Target="../media/image44.jpeg"/><Relationship Id="rId3" Type="http://schemas.openxmlformats.org/officeDocument/2006/relationships/image" Target="../media/image13.png"/><Relationship Id="rId12" Type="http://schemas.openxmlformats.org/officeDocument/2006/relationships/image" Target="../media/image21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4.wav"/><Relationship Id="rId38" Type="http://schemas.microsoft.com/office/2007/relationships/hdphoto" Target="../media/hdphoto2.wdp"/><Relationship Id="rId46" Type="http://schemas.microsoft.com/office/2007/relationships/hdphoto" Target="../media/hdphoto6.wdp"/><Relationship Id="rId59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aaaaa_Modifié1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2700"/>
            <a:ext cx="90932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2358.wav">
            <a:hlinkClick r:id="" action="ppaction://media"/>
          </p:cNvPr>
          <p:cNvPicPr>
            <a:picLocks noRot="1" noChangeAspect="1"/>
          </p:cNvPicPr>
          <p:nvPr>
            <a:wavAudioFile r:embed="rId1" name="03 - Souvenir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2374.wav">
            <a:hlinkClick r:id="" action="ppaction://media"/>
          </p:cNvPr>
          <p:cNvPicPr>
            <a:picLocks noRot="1" noChangeAspect="1"/>
          </p:cNvPicPr>
          <p:nvPr>
            <a:wavAudioFile r:embed="rId2" name="06 - La vie c'est maintenan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374.wav">
            <a:hlinkClick r:id="" action="ppaction://media"/>
          </p:cNvPr>
          <p:cNvPicPr>
            <a:picLocks noRot="1" noChangeAspect="1"/>
          </p:cNvPicPr>
          <p:nvPr>
            <a:wavAudioFile r:embed="rId3" name="02 - Qui on es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374.wav">
            <a:hlinkClick r:id="" action="ppaction://media"/>
          </p:cNvPr>
          <p:cNvPicPr>
            <a:picLocks noRot="1" noChangeAspect="1"/>
          </p:cNvPicPr>
          <p:nvPr>
            <a:wavAudioFile r:embed="rId4" name="01 - Sauve qui aim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FF61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2" descr="C:\Users\JCL\Desktop\ALISEE GOURMANDISES\alise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25" y="1819275"/>
            <a:ext cx="3132138" cy="312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7 -2405.wav">
            <a:hlinkClick r:id="" action="ppaction://media"/>
          </p:cNvPr>
          <p:cNvPicPr>
            <a:picLocks noRot="1" noChangeAspect="1"/>
          </p:cNvPicPr>
          <p:nvPr>
            <a:wavAudioFile r:embed="rId5" name="07 - Moi... Lolita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aaaa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2700"/>
            <a:ext cx="90932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35150" y="1844675"/>
            <a:ext cx="56165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01 - À quoi rêve une jeune fille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Abracadabra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03- Gourmandises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J.B.G.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05 - L'Alizé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06 - Lui ou toi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07 - Moi... Lolita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08 - Mon maquis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09 - Parler tout bas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10 - Veni Vedi Vici</a:t>
            </a:r>
          </a:p>
        </p:txBody>
      </p:sp>
      <p:pic>
        <p:nvPicPr>
          <p:cNvPr id="3077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662363"/>
            <a:ext cx="4105275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888" y="3438525"/>
            <a:ext cx="4371975" cy="327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À quoi rêve une jeune fill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Abracadabra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J.B.G.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- Gourmandise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L'Alizé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Lui ou toi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Moi... Lolita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Mon maqui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Parler tout ba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Veni Vedi Vici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858429"/>
            <a:ext cx="801688" cy="1062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7" name="Picture 12" descr="C:\Users\JCL\Desktop\ALISEE GOURMANDISES\alise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5" y="1657350"/>
            <a:ext cx="1311275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7" descr="C:\Users\JCL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309803"/>
            <a:ext cx="1800200" cy="2539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Affichage à l'écran (4:3)</PresentationFormat>
  <Paragraphs>13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2024-12-23T09:23:32Z</dcterms:modified>
</cp:coreProperties>
</file>