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89" r:id="rId2"/>
    <p:sldId id="261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57" r:id="rId11"/>
    <p:sldId id="268" r:id="rId12"/>
    <p:sldId id="269" r:id="rId13"/>
    <p:sldId id="270" r:id="rId14"/>
    <p:sldId id="279" r:id="rId15"/>
    <p:sldId id="271" r:id="rId16"/>
    <p:sldId id="272" r:id="rId17"/>
    <p:sldId id="258" r:id="rId18"/>
    <p:sldId id="273" r:id="rId19"/>
    <p:sldId id="274" r:id="rId20"/>
    <p:sldId id="275" r:id="rId21"/>
    <p:sldId id="277" r:id="rId22"/>
    <p:sldId id="278" r:id="rId23"/>
    <p:sldId id="276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8" r:id="rId32"/>
    <p:sldId id="287" r:id="rId33"/>
    <p:sldId id="290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92" autoAdjust="0"/>
    <p:restoredTop sz="94660"/>
  </p:normalViewPr>
  <p:slideViewPr>
    <p:cSldViewPr snapToGrid="0" showGuides="1">
      <p:cViewPr varScale="1">
        <p:scale>
          <a:sx n="89" d="100"/>
          <a:sy n="89" d="100"/>
        </p:scale>
        <p:origin x="504" y="78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0C50A1-5EA7-4C54-834D-67852ACBC350}" type="datetimeFigureOut">
              <a:rPr lang="fr-FR" smtClean="0"/>
              <a:t>19/12/2024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655720-3C7C-42AA-8FDC-4EB12D40CD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58289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D6B58A-7751-506C-47C4-87144D73B2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99F4CA2-52D4-1420-EB25-FE673E7AC5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D5AB6C0-B04A-AD65-4662-6A4443A8E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A39B3-8771-4C34-9324-3F67D971ECAF}" type="datetimeFigureOut">
              <a:rPr lang="fr-FR" smtClean="0"/>
              <a:t>19/12/2024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53C100F-3091-CA9F-C5B5-23A2ABCA8A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9BAC8F8-71E0-0A78-D0C6-EE2BBAB12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E3FBB-323A-4755-9AD7-A1FF50AB6B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7243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C5E884-F1AD-1A5E-60E9-005AE4E88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840B967-38D9-9176-9611-9DB89AE2F3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00CEC39-E80C-6D32-FDDB-FC5F6A516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A39B3-8771-4C34-9324-3F67D971ECAF}" type="datetimeFigureOut">
              <a:rPr lang="fr-FR" smtClean="0"/>
              <a:t>19/12/2024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DF518EF-D6B5-4B76-0E41-183A6E6F4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194CFA7-C8C2-8F79-8A77-FF509ABA69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E3FBB-323A-4755-9AD7-A1FF50AB6B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6712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649029-4A8D-FE4C-843D-ECFD569617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6862C75-A29C-28C9-3A57-0C280FE588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27FD4D3-DC51-AE5B-AE63-909458E8FE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A39B3-8771-4C34-9324-3F67D971ECAF}" type="datetimeFigureOut">
              <a:rPr lang="fr-FR" smtClean="0"/>
              <a:t>19/12/2024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56426DC-700E-A3CE-786C-C21B8258F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CDAAF71-CCF7-4341-FE89-49C043B2E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E3FBB-323A-4755-9AD7-A1FF50AB6B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3695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1695CD-28DD-BA1E-FB51-6DFCCFE6EB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7FC00E6-EF52-719E-E5EF-D42E741577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02D06FF-479D-BE1B-47BD-5DB674CD5C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E1CF0B1-486C-1923-1E1C-2AFD5A5911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A39B3-8771-4C34-9324-3F67D971ECAF}" type="datetimeFigureOut">
              <a:rPr lang="fr-FR" smtClean="0"/>
              <a:t>19/12/2024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23871E-9F7B-486C-8240-27E464B71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3F4D3D1-5BC4-519C-C4F4-9510AFA54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E3FBB-323A-4755-9AD7-A1FF50AB6B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0157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FEABE7-AED4-E696-D929-9BB77897F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DA3F836-030D-A09F-2F5F-17F1E86BD2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7C0B2B5-E724-38D3-624A-A0D0AD31F2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75D7365-C4DA-3A1E-E3D1-1EBE4EFADB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2EC4002-4D75-27F1-EEFD-45460DADB4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27F2FC4-83FE-042D-8543-3726318BC7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A39B3-8771-4C34-9324-3F67D971ECAF}" type="datetimeFigureOut">
              <a:rPr lang="fr-FR" smtClean="0"/>
              <a:t>19/12/2024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C441B4B-DF5C-8D8C-24D0-A2DFEF355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AFB683E-9CC0-DED1-9CD7-ECBB9AD5B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E3FBB-323A-4755-9AD7-A1FF50AB6B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716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E484DA-E1DB-3D87-C8AB-77B05B29C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2180B99-315F-AE17-CFE0-2379622A0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A39B3-8771-4C34-9324-3F67D971ECAF}" type="datetimeFigureOut">
              <a:rPr lang="fr-FR" smtClean="0"/>
              <a:t>19/12/2024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CE065D6-429B-2E54-F3FA-15D36DE2F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C224490-DFDD-69B9-8400-A038ACB44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E3FBB-323A-4755-9AD7-A1FF50AB6B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5065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2667425-A3ED-4B7E-B86A-BA2F5857C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A39B3-8771-4C34-9324-3F67D971ECAF}" type="datetimeFigureOut">
              <a:rPr lang="fr-FR" smtClean="0"/>
              <a:t>19/12/2024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DFF283B-64A9-ACDB-AEF0-BC1F97CD92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E9EFB62-4A8B-8653-61E8-D386B85EF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E3FBB-323A-4755-9AD7-A1FF50AB6B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4025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D17CEC-6269-5E1E-DC1E-DD0F03439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6EADD8B-20B5-AF62-D5B8-70375C3ECA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E210D14-C571-EE6D-9F59-0DAEF9B3C4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79F29BB-666D-EC43-9C94-C168497FC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A39B3-8771-4C34-9324-3F67D971ECAF}" type="datetimeFigureOut">
              <a:rPr lang="fr-FR" smtClean="0"/>
              <a:t>19/12/2024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4C987C8-222B-394C-1B88-AB473B9A5B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4FAF874-7D3D-C5F3-1ED9-8F7AB00DC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E3FBB-323A-4755-9AD7-A1FF50AB6B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280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D14DE1-7CC7-8732-4F53-57E289ADB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10BD938-A80A-791B-B820-1751B40F7D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AF8CFC2-E563-40EF-991E-725EC3789D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B285E6C-C706-9815-2C63-AF56BF0124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A39B3-8771-4C34-9324-3F67D971ECAF}" type="datetimeFigureOut">
              <a:rPr lang="fr-FR" smtClean="0"/>
              <a:t>19/12/2024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FCB241D-1824-F660-7885-BDB8F2B66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A57B1C5-25A7-5C9B-1297-48C7F23DF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E3FBB-323A-4755-9AD7-A1FF50AB6B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4167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F3BD3F-2D3C-BD9D-1611-20E871321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0D3DD40-5679-0725-0DCA-45AB130C8A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CF55F0-0DC4-C0C3-DC78-2D7E22BDB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A39B3-8771-4C34-9324-3F67D971ECAF}" type="datetimeFigureOut">
              <a:rPr lang="fr-FR" smtClean="0"/>
              <a:t>19/12/2024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851DBE-DF12-AEFC-1085-BF2FC2C5B8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4268079-AB03-D7F1-E20E-A536A99AA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E3FBB-323A-4755-9AD7-A1FF50AB6B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5960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E0AAEC6-435C-CE29-EB0F-95609B5EFB0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17CDCF8-9324-2DE6-229B-F4BD2C9B60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D20A764-15DC-8DFB-97C8-83D98D36B2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A39B3-8771-4C34-9324-3F67D971ECAF}" type="datetimeFigureOut">
              <a:rPr lang="fr-FR" smtClean="0"/>
              <a:t>19/12/2024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4C3B356-DC21-C1F8-252C-3C056FE7F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3E7A60-CE69-D95C-F1C5-ED2134A5C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E3FBB-323A-4755-9AD7-A1FF50AB6B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93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BEAFE5F-7472-8DB3-A8A1-4F981F87D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AC64F64-CE7B-AC74-B145-D93D486770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6919098-F63B-E369-3A97-0063D24717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2A39B3-8771-4C34-9324-3F67D971ECAF}" type="datetimeFigureOut">
              <a:rPr lang="fr-FR" smtClean="0"/>
              <a:t>19/12/2024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08F860-79F0-53D3-50B4-4EF6505FCF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AC04159-C646-6589-7C5A-55E1B2AC2B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7E3FBB-323A-4755-9AD7-A1FF50AB6B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797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C118E056-913A-60B4-0CB3-B85A1D05691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9342" y="1228893"/>
            <a:ext cx="8833315" cy="49687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  <a:softEdge rad="6350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0B4B638-BB99-5AC4-C238-C6E715C53F4A}"/>
              </a:ext>
            </a:extLst>
          </p:cNvPr>
          <p:cNvSpPr/>
          <p:nvPr/>
        </p:nvSpPr>
        <p:spPr>
          <a:xfrm>
            <a:off x="2464232" y="185980"/>
            <a:ext cx="767166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Le long des golfes clairs..</a:t>
            </a:r>
            <a:endParaRPr lang="fr-FR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568909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  <p:sndAc>
          <p:stSnd loop="1">
            <p:snd r:embed="rId2" name="Narbonne mon amie (1).wav"/>
          </p:stSnd>
        </p:sndAc>
      </p:transition>
    </mc:Choice>
    <mc:Fallback>
      <p:transition spd="slow" advClick="0" advTm="8000">
        <p:split orient="vert"/>
        <p:sndAc>
          <p:stSnd loop="1">
            <p:snd r:embed="rId2" name="Narbonne mon amie (1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5912324-3659-02DD-5088-E19F0A1BC3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0754" y="0"/>
            <a:ext cx="8050491" cy="643033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78CBEA-6EA6-1BDC-8EC3-04EE9520FAB0}"/>
              </a:ext>
            </a:extLst>
          </p:cNvPr>
          <p:cNvSpPr txBox="1"/>
          <p:nvPr/>
        </p:nvSpPr>
        <p:spPr>
          <a:xfrm>
            <a:off x="4518213" y="6199497"/>
            <a:ext cx="3645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cloître de la Cathédrale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166418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0B1529D-886E-C877-5BB1-0EC27BC3B9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3217" y="272297"/>
            <a:ext cx="6250898" cy="631340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6F0463-A94B-6F3B-02C7-A7B65EF66045}"/>
              </a:ext>
            </a:extLst>
          </p:cNvPr>
          <p:cNvSpPr txBox="1"/>
          <p:nvPr/>
        </p:nvSpPr>
        <p:spPr>
          <a:xfrm>
            <a:off x="7659974" y="3807502"/>
            <a:ext cx="39574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Palais des Archevêques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Hôtel de ville de  NARBONNE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E22129C-9884-5088-0B49-637341C435FA}"/>
              </a:ext>
            </a:extLst>
          </p:cNvPr>
          <p:cNvSpPr txBox="1"/>
          <p:nvPr/>
        </p:nvSpPr>
        <p:spPr>
          <a:xfrm>
            <a:off x="7659974" y="1708879"/>
            <a:ext cx="39574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visite de la première capitale des Gaules :  Narbonne</a:t>
            </a:r>
          </a:p>
        </p:txBody>
      </p:sp>
    </p:spTree>
    <p:extLst>
      <p:ext uri="{BB962C8B-B14F-4D97-AF65-F5344CB8AC3E}">
        <p14:creationId xmlns:p14="http://schemas.microsoft.com/office/powerpoint/2010/main" val="27680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113D5AE-8B9A-06A5-6327-79F8660531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242887"/>
            <a:ext cx="9753600" cy="637222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639D5C-D550-16CA-998D-E73799532DBA}"/>
              </a:ext>
            </a:extLst>
          </p:cNvPr>
          <p:cNvSpPr txBox="1"/>
          <p:nvPr/>
        </p:nvSpPr>
        <p:spPr>
          <a:xfrm>
            <a:off x="5330179" y="6027003"/>
            <a:ext cx="15316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Horreum</a:t>
            </a:r>
          </a:p>
          <a:p>
            <a:r>
              <a:rPr lang="fr-FR" sz="2400" b="1" dirty="0"/>
              <a:t> romain</a:t>
            </a:r>
          </a:p>
        </p:txBody>
      </p:sp>
    </p:spTree>
    <p:extLst>
      <p:ext uri="{BB962C8B-B14F-4D97-AF65-F5344CB8AC3E}">
        <p14:creationId xmlns:p14="http://schemas.microsoft.com/office/powerpoint/2010/main" val="412892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E1F54AC3-FC5F-7D7C-3BEE-6426D464948C}"/>
              </a:ext>
            </a:extLst>
          </p:cNvPr>
          <p:cNvSpPr txBox="1"/>
          <p:nvPr/>
        </p:nvSpPr>
        <p:spPr>
          <a:xfrm>
            <a:off x="424368" y="3075728"/>
            <a:ext cx="349080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le Donjon – place de l’Hôtel de Ville</a:t>
            </a:r>
          </a:p>
          <a:p>
            <a:r>
              <a:rPr lang="fr-FR" sz="2400" b="1" dirty="0"/>
              <a:t> de Narbonne</a:t>
            </a:r>
          </a:p>
          <a:p>
            <a:endParaRPr lang="fr-FR" sz="2400" b="1" dirty="0"/>
          </a:p>
          <a:p>
            <a:r>
              <a:rPr lang="fr-FR" sz="2400" b="1" dirty="0"/>
              <a:t> et la via Domitia (voie Domitienne)</a:t>
            </a:r>
          </a:p>
          <a:p>
            <a:r>
              <a:rPr lang="fr-FR" sz="2400" b="1" dirty="0"/>
              <a:t>   vestige romain </a:t>
            </a:r>
            <a:endParaRPr lang="fr-FR" b="1" dirty="0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11B89AAE-0FCE-1D58-D16D-6DCB82B71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0631" y="257175"/>
            <a:ext cx="4762500" cy="63436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63810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65EC51C-D736-1166-54D4-E2062D1416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5013" y="449726"/>
            <a:ext cx="8421974" cy="595854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435D6D-36CC-7532-812D-39364F649543}"/>
              </a:ext>
            </a:extLst>
          </p:cNvPr>
          <p:cNvSpPr txBox="1"/>
          <p:nvPr/>
        </p:nvSpPr>
        <p:spPr>
          <a:xfrm>
            <a:off x="4775105" y="6177440"/>
            <a:ext cx="3995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Pont des Marchands</a:t>
            </a:r>
          </a:p>
        </p:txBody>
      </p:sp>
    </p:spTree>
    <p:extLst>
      <p:ext uri="{BB962C8B-B14F-4D97-AF65-F5344CB8AC3E}">
        <p14:creationId xmlns:p14="http://schemas.microsoft.com/office/powerpoint/2010/main" val="478604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A4E36EA-412B-4ACC-816E-F5835FA3BA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1158" y="209862"/>
            <a:ext cx="4827198" cy="64382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2D010E-6CF4-A1C7-F7AA-B02151CB3EE9}"/>
              </a:ext>
            </a:extLst>
          </p:cNvPr>
          <p:cNvSpPr txBox="1"/>
          <p:nvPr/>
        </p:nvSpPr>
        <p:spPr>
          <a:xfrm>
            <a:off x="8388356" y="3522391"/>
            <a:ext cx="347771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Collégiale Saint Paul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  le clocher, tour carrée</a:t>
            </a:r>
          </a:p>
        </p:txBody>
      </p:sp>
    </p:spTree>
    <p:extLst>
      <p:ext uri="{BB962C8B-B14F-4D97-AF65-F5344CB8AC3E}">
        <p14:creationId xmlns:p14="http://schemas.microsoft.com/office/powerpoint/2010/main" val="410194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E188F68-6CA9-FB1B-1493-20DACC6638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224" y="1017000"/>
            <a:ext cx="6874580" cy="482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D1F0F98-7DF5-7701-8434-826DE68DDEC3}"/>
              </a:ext>
            </a:extLst>
          </p:cNvPr>
          <p:cNvSpPr txBox="1"/>
          <p:nvPr/>
        </p:nvSpPr>
        <p:spPr>
          <a:xfrm>
            <a:off x="7555624" y="6396335"/>
            <a:ext cx="4182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et la Maison de Charles Trenet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4A5B0BEF-AF63-541C-20F2-5BA966EE7E5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60727" y="513000"/>
            <a:ext cx="4372049" cy="583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46821F6-5555-7082-B4AD-C06CFB1AE1C2}"/>
              </a:ext>
            </a:extLst>
          </p:cNvPr>
          <p:cNvSpPr txBox="1"/>
          <p:nvPr/>
        </p:nvSpPr>
        <p:spPr>
          <a:xfrm>
            <a:off x="3245042" y="5934670"/>
            <a:ext cx="42156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Halles</a:t>
            </a:r>
          </a:p>
        </p:txBody>
      </p:sp>
    </p:spTree>
    <p:extLst>
      <p:ext uri="{BB962C8B-B14F-4D97-AF65-F5344CB8AC3E}">
        <p14:creationId xmlns:p14="http://schemas.microsoft.com/office/powerpoint/2010/main" val="159943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F5B9130-0ECA-FD49-66EE-D74E8114C8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5449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2581D9D-C622-095C-7B16-E5CD3868B0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3567" y="494675"/>
            <a:ext cx="7824865" cy="586864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01650A-715C-5F70-AFFA-839DB2C18320}"/>
              </a:ext>
            </a:extLst>
          </p:cNvPr>
          <p:cNvSpPr txBox="1"/>
          <p:nvPr/>
        </p:nvSpPr>
        <p:spPr>
          <a:xfrm>
            <a:off x="4869511" y="5901659"/>
            <a:ext cx="28481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Canal de la Robine</a:t>
            </a:r>
          </a:p>
        </p:txBody>
      </p:sp>
    </p:spTree>
    <p:extLst>
      <p:ext uri="{BB962C8B-B14F-4D97-AF65-F5344CB8AC3E}">
        <p14:creationId xmlns:p14="http://schemas.microsoft.com/office/powerpoint/2010/main" val="284869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53BC64DA-028C-2934-C6BC-669D9D1C7FDA}"/>
              </a:ext>
            </a:extLst>
          </p:cNvPr>
          <p:cNvSpPr txBox="1"/>
          <p:nvPr/>
        </p:nvSpPr>
        <p:spPr>
          <a:xfrm>
            <a:off x="2592593" y="5778641"/>
            <a:ext cx="10526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Ecluse de Mandirac sur le canal de la Robine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le long du chemin : des joncs, annoncent l’étang de BAGES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C0DB587B-949A-CEE7-2EF5-155ED40B01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963" y="926121"/>
            <a:ext cx="10526074" cy="485252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244428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44487CE-BC37-A766-2FC4-D38EE29706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4210" y="249211"/>
            <a:ext cx="8479436" cy="635957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F6593E-0040-E766-AC38-6A00282EF66A}"/>
              </a:ext>
            </a:extLst>
          </p:cNvPr>
          <p:cNvSpPr txBox="1"/>
          <p:nvPr/>
        </p:nvSpPr>
        <p:spPr>
          <a:xfrm>
            <a:off x="9623189" y="4340042"/>
            <a:ext cx="22785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découverte du Port</a:t>
            </a:r>
          </a:p>
          <a:p>
            <a:r>
              <a:rPr lang="fr-FR" sz="2400" b="1" dirty="0"/>
              <a:t>La Nautique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DE58802-6C04-96D2-69E0-2296160B3946}"/>
              </a:ext>
            </a:extLst>
          </p:cNvPr>
          <p:cNvSpPr txBox="1"/>
          <p:nvPr/>
        </p:nvSpPr>
        <p:spPr>
          <a:xfrm>
            <a:off x="9562732" y="2555229"/>
            <a:ext cx="227850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petits sentiers et, passerelles au-dessus</a:t>
            </a:r>
          </a:p>
          <a:p>
            <a:r>
              <a:rPr lang="fr-FR" sz="2400" b="1" dirty="0"/>
              <a:t> de l’eau pour la</a:t>
            </a:r>
          </a:p>
        </p:txBody>
      </p:sp>
    </p:spTree>
    <p:extLst>
      <p:ext uri="{BB962C8B-B14F-4D97-AF65-F5344CB8AC3E}">
        <p14:creationId xmlns:p14="http://schemas.microsoft.com/office/powerpoint/2010/main" val="792702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9D9B77C-2328-981D-E796-510879051C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0832" y="550190"/>
            <a:ext cx="8641829" cy="57576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041C14-EB0E-C6EA-C432-33E7956B62D9}"/>
              </a:ext>
            </a:extLst>
          </p:cNvPr>
          <p:cNvSpPr txBox="1"/>
          <p:nvPr/>
        </p:nvSpPr>
        <p:spPr>
          <a:xfrm>
            <a:off x="44000" y="3815413"/>
            <a:ext cx="38082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Port la Nautique</a:t>
            </a:r>
          </a:p>
          <a:p>
            <a:endParaRPr lang="fr-FR" sz="2400" b="1" dirty="0"/>
          </a:p>
          <a:p>
            <a:r>
              <a:rPr lang="fr-FR" sz="2400" b="1" dirty="0"/>
              <a:t> port de pêche</a:t>
            </a:r>
          </a:p>
        </p:txBody>
      </p:sp>
    </p:spTree>
    <p:extLst>
      <p:ext uri="{BB962C8B-B14F-4D97-AF65-F5344CB8AC3E}">
        <p14:creationId xmlns:p14="http://schemas.microsoft.com/office/powerpoint/2010/main" val="1779882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5C768CE-A78A-F79F-79C4-99E7F38EA6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8000" y="209836"/>
            <a:ext cx="4536000" cy="6047999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A8C81E-5C28-2BF7-1144-6AF5C61369D6}"/>
              </a:ext>
            </a:extLst>
          </p:cNvPr>
          <p:cNvSpPr txBox="1"/>
          <p:nvPr/>
        </p:nvSpPr>
        <p:spPr>
          <a:xfrm>
            <a:off x="3232231" y="6257835"/>
            <a:ext cx="7073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On aperçoit le Phare de PORT la NOUVELLE</a:t>
            </a:r>
          </a:p>
        </p:txBody>
      </p:sp>
    </p:spTree>
    <p:extLst>
      <p:ext uri="{BB962C8B-B14F-4D97-AF65-F5344CB8AC3E}">
        <p14:creationId xmlns:p14="http://schemas.microsoft.com/office/powerpoint/2010/main" val="1035801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F36417B-65E1-1D92-3B32-48DDC08952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1337" y="556270"/>
            <a:ext cx="8649325" cy="574136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768937-4F22-1BA6-F262-5D45C0106AB4}"/>
              </a:ext>
            </a:extLst>
          </p:cNvPr>
          <p:cNvSpPr txBox="1"/>
          <p:nvPr/>
        </p:nvSpPr>
        <p:spPr>
          <a:xfrm>
            <a:off x="5244088" y="5882133"/>
            <a:ext cx="31791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les maisonnettes</a:t>
            </a:r>
          </a:p>
          <a:p>
            <a:r>
              <a:rPr lang="fr-FR" sz="2400" b="1" dirty="0"/>
              <a:t>  de BAGES</a:t>
            </a:r>
          </a:p>
        </p:txBody>
      </p:sp>
    </p:spTree>
    <p:extLst>
      <p:ext uri="{BB962C8B-B14F-4D97-AF65-F5344CB8AC3E}">
        <p14:creationId xmlns:p14="http://schemas.microsoft.com/office/powerpoint/2010/main" val="4217984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999CD2B-FFF9-4843-24A4-49E54EFA4E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649" y="2249760"/>
            <a:ext cx="11122701" cy="302077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A0E601-94DD-3115-E510-8F1CF1474997}"/>
              </a:ext>
            </a:extLst>
          </p:cNvPr>
          <p:cNvSpPr txBox="1"/>
          <p:nvPr/>
        </p:nvSpPr>
        <p:spPr>
          <a:xfrm>
            <a:off x="2956767" y="5270537"/>
            <a:ext cx="65422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Etang de BAGES –aux couleurs vert ou mauve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 et ses flamants roses</a:t>
            </a:r>
          </a:p>
        </p:txBody>
      </p:sp>
    </p:spTree>
    <p:extLst>
      <p:ext uri="{BB962C8B-B14F-4D97-AF65-F5344CB8AC3E}">
        <p14:creationId xmlns:p14="http://schemas.microsoft.com/office/powerpoint/2010/main" val="693018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8E39108-B029-A459-DFF5-3B9E8B957F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795337"/>
            <a:ext cx="9753600" cy="526732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DE50F9-0B78-112D-83C2-E8A97A1434DA}"/>
              </a:ext>
            </a:extLst>
          </p:cNvPr>
          <p:cNvSpPr txBox="1"/>
          <p:nvPr/>
        </p:nvSpPr>
        <p:spPr>
          <a:xfrm>
            <a:off x="4195864" y="5600997"/>
            <a:ext cx="39723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flamants de l’étang de BAGES</a:t>
            </a:r>
          </a:p>
        </p:txBody>
      </p:sp>
    </p:spTree>
    <p:extLst>
      <p:ext uri="{BB962C8B-B14F-4D97-AF65-F5344CB8AC3E}">
        <p14:creationId xmlns:p14="http://schemas.microsoft.com/office/powerpoint/2010/main" val="3651430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611CC52-1CCE-2AE9-5979-EAA64EE48E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6443" y="361325"/>
            <a:ext cx="9239114" cy="613534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78EEA9-3E61-082D-1C4F-D49CADCAE9DE}"/>
              </a:ext>
            </a:extLst>
          </p:cNvPr>
          <p:cNvSpPr txBox="1"/>
          <p:nvPr/>
        </p:nvSpPr>
        <p:spPr>
          <a:xfrm>
            <a:off x="321337" y="2878109"/>
            <a:ext cx="176912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un spectacle superbe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le vol des flamants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Sur l’étang</a:t>
            </a:r>
          </a:p>
        </p:txBody>
      </p:sp>
    </p:spTree>
    <p:extLst>
      <p:ext uri="{BB962C8B-B14F-4D97-AF65-F5344CB8AC3E}">
        <p14:creationId xmlns:p14="http://schemas.microsoft.com/office/powerpoint/2010/main" val="3651008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F027F94-BEBA-8DC8-7F30-FBE7BA69CB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7711" y="227465"/>
            <a:ext cx="10296578" cy="579182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73B9D1-3D87-5222-7C78-212A12D887C9}"/>
              </a:ext>
            </a:extLst>
          </p:cNvPr>
          <p:cNvSpPr txBox="1"/>
          <p:nvPr/>
        </p:nvSpPr>
        <p:spPr>
          <a:xfrm>
            <a:off x="666090" y="5799538"/>
            <a:ext cx="115259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Sur des passerelles, on arrive à PEYRIAC sur mer, maisons aux volets colorés et, pontons au-dessus des anciennes salines  - roselières, jonchaies et herbiers..</a:t>
            </a:r>
          </a:p>
        </p:txBody>
      </p:sp>
    </p:spTree>
    <p:extLst>
      <p:ext uri="{BB962C8B-B14F-4D97-AF65-F5344CB8AC3E}">
        <p14:creationId xmlns:p14="http://schemas.microsoft.com/office/powerpoint/2010/main" val="4011049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E1ED1F6-4880-1D86-D4AE-47DFF553C7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1349" y="238593"/>
            <a:ext cx="10209301" cy="638081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F042CC-AC4C-504A-0C24-B543FC9E7DCD}"/>
              </a:ext>
            </a:extLst>
          </p:cNvPr>
          <p:cNvSpPr txBox="1"/>
          <p:nvPr/>
        </p:nvSpPr>
        <p:spPr>
          <a:xfrm>
            <a:off x="5181600" y="6157741"/>
            <a:ext cx="32878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Peyriac sur Mer</a:t>
            </a:r>
          </a:p>
        </p:txBody>
      </p:sp>
    </p:spTree>
    <p:extLst>
      <p:ext uri="{BB962C8B-B14F-4D97-AF65-F5344CB8AC3E}">
        <p14:creationId xmlns:p14="http://schemas.microsoft.com/office/powerpoint/2010/main" val="3839586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0423976-C074-74BB-1D5D-5CB460F2BA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2800" y="489892"/>
            <a:ext cx="10566400" cy="59436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CE0B15-BD13-81EF-CE62-443B42459102}"/>
              </a:ext>
            </a:extLst>
          </p:cNvPr>
          <p:cNvSpPr txBox="1"/>
          <p:nvPr/>
        </p:nvSpPr>
        <p:spPr>
          <a:xfrm>
            <a:off x="1172584" y="6137275"/>
            <a:ext cx="116648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en suivant un chemin de planches vers l’étang du DOUL, au pied des collines</a:t>
            </a:r>
          </a:p>
        </p:txBody>
      </p:sp>
    </p:spTree>
    <p:extLst>
      <p:ext uri="{BB962C8B-B14F-4D97-AF65-F5344CB8AC3E}">
        <p14:creationId xmlns:p14="http://schemas.microsoft.com/office/powerpoint/2010/main" val="2791828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7692B2B-E2C5-BA63-9F27-E1A99C7B6A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501" y="352269"/>
            <a:ext cx="10672997" cy="600356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0E8236-47FD-DD53-A2A9-C9E35FDE1961}"/>
              </a:ext>
            </a:extLst>
          </p:cNvPr>
          <p:cNvSpPr txBox="1"/>
          <p:nvPr/>
        </p:nvSpPr>
        <p:spPr>
          <a:xfrm>
            <a:off x="3774876" y="6044066"/>
            <a:ext cx="41972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panorama de l’étang du DOUL</a:t>
            </a:r>
          </a:p>
        </p:txBody>
      </p:sp>
    </p:spTree>
    <p:extLst>
      <p:ext uri="{BB962C8B-B14F-4D97-AF65-F5344CB8AC3E}">
        <p14:creationId xmlns:p14="http://schemas.microsoft.com/office/powerpoint/2010/main" val="3364329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0B0E536-FB04-2CB7-44FC-F1DE1B2C83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646" y="308977"/>
            <a:ext cx="11112708" cy="624004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096030-32EC-E60F-1D6B-107E21EB6C90}"/>
              </a:ext>
            </a:extLst>
          </p:cNvPr>
          <p:cNvSpPr txBox="1"/>
          <p:nvPr/>
        </p:nvSpPr>
        <p:spPr>
          <a:xfrm>
            <a:off x="4793502" y="6087358"/>
            <a:ext cx="3567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Etang du DOUL</a:t>
            </a:r>
          </a:p>
        </p:txBody>
      </p:sp>
    </p:spTree>
    <p:extLst>
      <p:ext uri="{BB962C8B-B14F-4D97-AF65-F5344CB8AC3E}">
        <p14:creationId xmlns:p14="http://schemas.microsoft.com/office/powerpoint/2010/main" val="33249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E725AA0-6890-57EE-082E-583AEFEF1A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7936" y="146026"/>
            <a:ext cx="8315184" cy="6912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560E77-F23B-B0B4-5587-98F74BCB68C5}"/>
              </a:ext>
            </a:extLst>
          </p:cNvPr>
          <p:cNvSpPr txBox="1"/>
          <p:nvPr/>
        </p:nvSpPr>
        <p:spPr>
          <a:xfrm>
            <a:off x="272391" y="3602026"/>
            <a:ext cx="28631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le sentier sent bon le thym, la </a:t>
            </a:r>
            <a:r>
              <a:rPr lang="fr-FR" sz="2400" b="1" dirty="0" err="1">
                <a:solidFill>
                  <a:schemeClr val="bg1"/>
                </a:solidFill>
              </a:rPr>
              <a:t>sariette</a:t>
            </a:r>
            <a:r>
              <a:rPr lang="fr-FR" sz="2400" b="1" dirty="0">
                <a:solidFill>
                  <a:schemeClr val="bg1"/>
                </a:solidFill>
              </a:rPr>
              <a:t> et la lavande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au Cap ROMARIN</a:t>
            </a:r>
          </a:p>
        </p:txBody>
      </p:sp>
    </p:spTree>
    <p:extLst>
      <p:ext uri="{BB962C8B-B14F-4D97-AF65-F5344CB8AC3E}">
        <p14:creationId xmlns:p14="http://schemas.microsoft.com/office/powerpoint/2010/main" val="1842115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6F73DA5-EDDC-02B1-3990-BA8A12AD16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7807" y="179882"/>
            <a:ext cx="6498236" cy="64982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79BD79-3C84-075C-04AE-9FFCFFEB9591}"/>
              </a:ext>
            </a:extLst>
          </p:cNvPr>
          <p:cNvSpPr txBox="1"/>
          <p:nvPr/>
        </p:nvSpPr>
        <p:spPr>
          <a:xfrm>
            <a:off x="7936043" y="3821434"/>
            <a:ext cx="35976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le chemin de halage approche</a:t>
            </a:r>
          </a:p>
          <a:p>
            <a:r>
              <a:rPr lang="fr-FR" sz="2400" b="1" dirty="0"/>
              <a:t> de l’île Sainte LUCIE</a:t>
            </a:r>
          </a:p>
        </p:txBody>
      </p:sp>
    </p:spTree>
    <p:extLst>
      <p:ext uri="{BB962C8B-B14F-4D97-AF65-F5344CB8AC3E}">
        <p14:creationId xmlns:p14="http://schemas.microsoft.com/office/powerpoint/2010/main" val="397178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08ADD06-F71C-DD34-3278-C56DE35E29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9451" y="334585"/>
            <a:ext cx="5238750" cy="3933825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EFA754B8-388F-478A-B9CC-5B368108904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0822" y="2553954"/>
            <a:ext cx="5261727" cy="3924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3769472-3EF0-6ED3-F2A3-1F2590A439DA}"/>
              </a:ext>
            </a:extLst>
          </p:cNvPr>
          <p:cNvSpPr txBox="1"/>
          <p:nvPr/>
        </p:nvSpPr>
        <p:spPr>
          <a:xfrm>
            <a:off x="1022029" y="4803929"/>
            <a:ext cx="5938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paysages de l’île Saint LUCIE- 1 Et 2</a:t>
            </a:r>
          </a:p>
        </p:txBody>
      </p:sp>
    </p:spTree>
    <p:extLst>
      <p:ext uri="{BB962C8B-B14F-4D97-AF65-F5344CB8AC3E}">
        <p14:creationId xmlns:p14="http://schemas.microsoft.com/office/powerpoint/2010/main" val="76569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F73F5C1-2B01-871F-D334-FF15DB82DF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30506" y="480448"/>
            <a:ext cx="9130988" cy="579636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CBD122-0C58-CC16-97B8-920D9A3940B4}"/>
              </a:ext>
            </a:extLst>
          </p:cNvPr>
          <p:cNvSpPr txBox="1"/>
          <p:nvPr/>
        </p:nvSpPr>
        <p:spPr>
          <a:xfrm>
            <a:off x="4043598" y="5815149"/>
            <a:ext cx="51609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mini écluse à l’île Sainte LUCIE</a:t>
            </a:r>
          </a:p>
        </p:txBody>
      </p:sp>
    </p:spTree>
    <p:extLst>
      <p:ext uri="{BB962C8B-B14F-4D97-AF65-F5344CB8AC3E}">
        <p14:creationId xmlns:p14="http://schemas.microsoft.com/office/powerpoint/2010/main" val="311882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817D3AC-34FB-966D-9008-B747F3D803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1693" y="748113"/>
            <a:ext cx="9753600" cy="54864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76A5F5-0170-EF40-5EC5-BC31E9B4A504}"/>
              </a:ext>
            </a:extLst>
          </p:cNvPr>
          <p:cNvSpPr txBox="1"/>
          <p:nvPr/>
        </p:nvSpPr>
        <p:spPr>
          <a:xfrm>
            <a:off x="0" y="5879054"/>
            <a:ext cx="121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un chemin au-dessus de l’eau nous approche du village en circulades de GRUISSAN et sa tour</a:t>
            </a:r>
          </a:p>
        </p:txBody>
      </p:sp>
    </p:spTree>
    <p:extLst>
      <p:ext uri="{BB962C8B-B14F-4D97-AF65-F5344CB8AC3E}">
        <p14:creationId xmlns:p14="http://schemas.microsoft.com/office/powerpoint/2010/main" val="531308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F42633C-BD52-8231-B422-6E16B3F55B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7365" y="980267"/>
            <a:ext cx="9137270" cy="489746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6FFA26-4ABB-E6E3-D153-A44F18045DDC}"/>
              </a:ext>
            </a:extLst>
          </p:cNvPr>
          <p:cNvSpPr txBox="1"/>
          <p:nvPr/>
        </p:nvSpPr>
        <p:spPr>
          <a:xfrm>
            <a:off x="3606913" y="5727463"/>
            <a:ext cx="67882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les couleurs des salins de GRUISSAN</a:t>
            </a:r>
          </a:p>
        </p:txBody>
      </p:sp>
    </p:spTree>
    <p:extLst>
      <p:ext uri="{BB962C8B-B14F-4D97-AF65-F5344CB8AC3E}">
        <p14:creationId xmlns:p14="http://schemas.microsoft.com/office/powerpoint/2010/main" val="1458119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0C5EC14-A6D1-7F91-19C0-BBB62363E6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685800"/>
            <a:ext cx="9753600" cy="54864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4591D5-7812-9621-49E6-516B00DD6564}"/>
              </a:ext>
            </a:extLst>
          </p:cNvPr>
          <p:cNvSpPr txBox="1"/>
          <p:nvPr/>
        </p:nvSpPr>
        <p:spPr>
          <a:xfrm>
            <a:off x="3113123" y="5941367"/>
            <a:ext cx="74508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Tour Barberousse de GRUISSAN domine le village</a:t>
            </a:r>
          </a:p>
        </p:txBody>
      </p:sp>
    </p:spTree>
    <p:extLst>
      <p:ext uri="{BB962C8B-B14F-4D97-AF65-F5344CB8AC3E}">
        <p14:creationId xmlns:p14="http://schemas.microsoft.com/office/powerpoint/2010/main" val="2468727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5B175788-F3BE-D90B-AF5D-AC81A0D9E5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3340" y="600560"/>
            <a:ext cx="8485320" cy="56568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7057DA-A826-557C-BEE8-70047AA866BE}"/>
              </a:ext>
            </a:extLst>
          </p:cNvPr>
          <p:cNvSpPr txBox="1"/>
          <p:nvPr/>
        </p:nvSpPr>
        <p:spPr>
          <a:xfrm>
            <a:off x="1168025" y="6134580"/>
            <a:ext cx="102565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à proximité, détour pour visiter les chalets sur pilotis du site de 37°2 le matin</a:t>
            </a:r>
          </a:p>
        </p:txBody>
      </p:sp>
    </p:spTree>
    <p:extLst>
      <p:ext uri="{BB962C8B-B14F-4D97-AF65-F5344CB8AC3E}">
        <p14:creationId xmlns:p14="http://schemas.microsoft.com/office/powerpoint/2010/main" val="365469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7D0612E-BB37-B031-585F-237F4DAA76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895" y="161804"/>
            <a:ext cx="6391008" cy="36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31F422E-50B9-2592-D67D-0027C4A957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1616" y="3096196"/>
            <a:ext cx="5393270" cy="36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62B22B65-FBAE-2B83-BE1D-59EA6BBEE041}"/>
              </a:ext>
            </a:extLst>
          </p:cNvPr>
          <p:cNvSpPr txBox="1"/>
          <p:nvPr/>
        </p:nvSpPr>
        <p:spPr>
          <a:xfrm>
            <a:off x="2404294" y="4259504"/>
            <a:ext cx="46184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les chalets de GRUISSAN</a:t>
            </a:r>
          </a:p>
          <a:p>
            <a:endParaRPr lang="fr-FR" sz="2400" b="1" dirty="0"/>
          </a:p>
          <a:p>
            <a:r>
              <a:rPr lang="fr-FR" sz="2400" b="1" dirty="0"/>
              <a:t> site de 37°2  le matin</a:t>
            </a:r>
          </a:p>
          <a:p>
            <a:endParaRPr lang="fr-FR" sz="2400" b="1" dirty="0"/>
          </a:p>
          <a:p>
            <a:r>
              <a:rPr lang="fr-FR" sz="2400" b="1" dirty="0"/>
              <a:t>Pour finir la balade iodée</a:t>
            </a:r>
          </a:p>
        </p:txBody>
      </p:sp>
    </p:spTree>
    <p:extLst>
      <p:ext uri="{BB962C8B-B14F-4D97-AF65-F5344CB8AC3E}">
        <p14:creationId xmlns:p14="http://schemas.microsoft.com/office/powerpoint/2010/main" val="2333668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B5F71E22-4286-0770-B631-932E44ECD5AE}"/>
              </a:ext>
            </a:extLst>
          </p:cNvPr>
          <p:cNvSpPr txBox="1"/>
          <p:nvPr/>
        </p:nvSpPr>
        <p:spPr>
          <a:xfrm>
            <a:off x="1570618" y="984242"/>
            <a:ext cx="101982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Et Finition Du PPS De </a:t>
            </a:r>
            <a:r>
              <a:rPr lang="fr-FR" sz="3200" b="1" dirty="0" err="1">
                <a:solidFill>
                  <a:srgbClr val="FFFF00"/>
                </a:solidFill>
              </a:rPr>
              <a:t>JaclDidier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72D0CF9-6025-E333-E6A5-B4E3C57A5E4D}"/>
              </a:ext>
            </a:extLst>
          </p:cNvPr>
          <p:cNvSpPr txBox="1"/>
          <p:nvPr/>
        </p:nvSpPr>
        <p:spPr>
          <a:xfrm>
            <a:off x="4342503" y="1813795"/>
            <a:ext cx="44751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Présente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A937CAB-A9BE-68DE-4B86-28DA3756EBA0}"/>
              </a:ext>
            </a:extLst>
          </p:cNvPr>
          <p:cNvSpPr txBox="1"/>
          <p:nvPr/>
        </p:nvSpPr>
        <p:spPr>
          <a:xfrm>
            <a:off x="3689872" y="4120676"/>
            <a:ext cx="7831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DDF9FE4-3A1E-6757-D9F9-4F4E736A8A65}"/>
              </a:ext>
            </a:extLst>
          </p:cNvPr>
          <p:cNvSpPr txBox="1"/>
          <p:nvPr/>
        </p:nvSpPr>
        <p:spPr>
          <a:xfrm>
            <a:off x="5572461" y="5195007"/>
            <a:ext cx="56800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904C61C-0298-994E-E54A-11F09FBE1880}"/>
              </a:ext>
            </a:extLst>
          </p:cNvPr>
          <p:cNvSpPr txBox="1"/>
          <p:nvPr/>
        </p:nvSpPr>
        <p:spPr>
          <a:xfrm>
            <a:off x="4152451" y="2929941"/>
            <a:ext cx="62501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 Long Des Golfes Clairs</a:t>
            </a:r>
          </a:p>
        </p:txBody>
      </p:sp>
    </p:spTree>
    <p:extLst>
      <p:ext uri="{BB962C8B-B14F-4D97-AF65-F5344CB8AC3E}">
        <p14:creationId xmlns:p14="http://schemas.microsoft.com/office/powerpoint/2010/main" val="974566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367</Words>
  <Application>Microsoft Office PowerPoint</Application>
  <PresentationFormat>Grand écran</PresentationFormat>
  <Paragraphs>63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13</cp:revision>
  <dcterms:created xsi:type="dcterms:W3CDTF">2024-12-18T18:32:53Z</dcterms:created>
  <dcterms:modified xsi:type="dcterms:W3CDTF">2024-12-19T09:46:40Z</dcterms:modified>
</cp:coreProperties>
</file>